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7"/>
  </p:notesMasterIdLst>
  <p:handoutMasterIdLst>
    <p:handoutMasterId r:id="rId38"/>
  </p:handoutMasterIdLst>
  <p:sldIdLst>
    <p:sldId id="348" r:id="rId2"/>
    <p:sldId id="374" r:id="rId3"/>
    <p:sldId id="377" r:id="rId4"/>
    <p:sldId id="460" r:id="rId5"/>
    <p:sldId id="461" r:id="rId6"/>
    <p:sldId id="462" r:id="rId7"/>
    <p:sldId id="463" r:id="rId8"/>
    <p:sldId id="464" r:id="rId9"/>
    <p:sldId id="465" r:id="rId10"/>
    <p:sldId id="398" r:id="rId11"/>
    <p:sldId id="400" r:id="rId12"/>
    <p:sldId id="399" r:id="rId13"/>
    <p:sldId id="396" r:id="rId14"/>
    <p:sldId id="406" r:id="rId15"/>
    <p:sldId id="408" r:id="rId16"/>
    <p:sldId id="418" r:id="rId17"/>
    <p:sldId id="376" r:id="rId18"/>
    <p:sldId id="409" r:id="rId19"/>
    <p:sldId id="411" r:id="rId20"/>
    <p:sldId id="412" r:id="rId21"/>
    <p:sldId id="413" r:id="rId22"/>
    <p:sldId id="414" r:id="rId23"/>
    <p:sldId id="415" r:id="rId24"/>
    <p:sldId id="423" r:id="rId25"/>
    <p:sldId id="417" r:id="rId26"/>
    <p:sldId id="420" r:id="rId27"/>
    <p:sldId id="422" r:id="rId28"/>
    <p:sldId id="426" r:id="rId29"/>
    <p:sldId id="425" r:id="rId30"/>
    <p:sldId id="424" r:id="rId31"/>
    <p:sldId id="427" r:id="rId32"/>
    <p:sldId id="397" r:id="rId33"/>
    <p:sldId id="404" r:id="rId34"/>
    <p:sldId id="431" r:id="rId35"/>
    <p:sldId id="429" r:id="rId36"/>
  </p:sldIdLst>
  <p:sldSz cx="12192000" cy="6858000"/>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FFF5C652-CCDA-49B2-8196-2179EC53123D}">
          <p14:sldIdLst>
            <p14:sldId id="348"/>
            <p14:sldId id="374"/>
          </p14:sldIdLst>
        </p14:section>
        <p14:section name="課程計畫備查實施" id="{889F65C0-DB33-4E64-8625-36D4538A4277}">
          <p14:sldIdLst>
            <p14:sldId id="377"/>
            <p14:sldId id="460"/>
            <p14:sldId id="461"/>
          </p14:sldIdLst>
        </p14:section>
        <p14:section name="課程計畫作業期程" id="{FD32B0DA-F7C0-294E-9B70-8273533D3BCA}">
          <p14:sldIdLst>
            <p14:sldId id="462"/>
            <p14:sldId id="463"/>
            <p14:sldId id="464"/>
            <p14:sldId id="465"/>
            <p14:sldId id="398"/>
            <p14:sldId id="400"/>
            <p14:sldId id="399"/>
          </p14:sldIdLst>
        </p14:section>
        <p14:section name="課程計畫表件說明" id="{9723E809-13B9-4AB1-BA27-B2159A862F77}">
          <p14:sldIdLst>
            <p14:sldId id="396"/>
            <p14:sldId id="406"/>
            <p14:sldId id="408"/>
            <p14:sldId id="418"/>
            <p14:sldId id="376"/>
            <p14:sldId id="409"/>
            <p14:sldId id="411"/>
            <p14:sldId id="412"/>
            <p14:sldId id="413"/>
            <p14:sldId id="414"/>
            <p14:sldId id="415"/>
            <p14:sldId id="423"/>
            <p14:sldId id="417"/>
            <p14:sldId id="420"/>
            <p14:sldId id="422"/>
            <p14:sldId id="426"/>
            <p14:sldId id="425"/>
            <p14:sldId id="424"/>
            <p14:sldId id="427"/>
          </p14:sldIdLst>
        </p14:section>
        <p14:section name="課程計畫上傳方式" id="{6236FA58-FBFE-47A9-8066-64378522BDBE}">
          <p14:sldIdLst>
            <p14:sldId id="397"/>
            <p14:sldId id="404"/>
            <p14:sldId id="431"/>
            <p14:sldId id="4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37" userDrawn="1">
          <p15:clr>
            <a:srgbClr val="A4A3A4"/>
          </p15:clr>
        </p15:guide>
        <p15:guide id="4" pos="68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B3E0"/>
    <a:srgbClr val="73BC79"/>
    <a:srgbClr val="E27AA3"/>
    <a:srgbClr val="747FBE"/>
    <a:srgbClr val="2A323B"/>
    <a:srgbClr val="F79646"/>
    <a:srgbClr val="B8CAC6"/>
    <a:srgbClr val="BED97C"/>
    <a:srgbClr val="747FC0"/>
    <a:srgbClr val="9FD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7" autoAdjust="0"/>
    <p:restoredTop sz="88599" autoAdjust="0"/>
  </p:normalViewPr>
  <p:slideViewPr>
    <p:cSldViewPr>
      <p:cViewPr varScale="1">
        <p:scale>
          <a:sx n="91" d="100"/>
          <a:sy n="91" d="100"/>
        </p:scale>
        <p:origin x="224" y="424"/>
      </p:cViewPr>
      <p:guideLst>
        <p:guide orient="horz" pos="2160"/>
        <p:guide pos="3840"/>
        <p:guide pos="937"/>
        <p:guide pos="6834"/>
      </p:guideLst>
    </p:cSldViewPr>
  </p:slideViewPr>
  <p:outlineViewPr>
    <p:cViewPr>
      <p:scale>
        <a:sx n="33" d="100"/>
        <a:sy n="33" d="100"/>
      </p:scale>
      <p:origin x="0" y="78"/>
    </p:cViewPr>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84" d="100"/>
          <a:sy n="84" d="100"/>
        </p:scale>
        <p:origin x="39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3B4EA30-9656-4507-86E8-C71704031BA8}"/>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239" tIns="45619" rIns="91239" bIns="45619"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a:extLst>
              <a:ext uri="{FF2B5EF4-FFF2-40B4-BE49-F238E27FC236}">
                <a16:creationId xmlns:a16="http://schemas.microsoft.com/office/drawing/2014/main" id="{F4F619C4-438C-41AD-A742-4DCECCBB712C}"/>
              </a:ext>
            </a:extLst>
          </p:cNvPr>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239" tIns="45619" rIns="91239" bIns="45619"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6847A213-DAF8-4B19-8DD5-1DC2F3F80B8B}" type="datetimeFigureOut">
              <a:rPr lang="zh-TW" altLang="en-US"/>
              <a:pPr>
                <a:defRPr/>
              </a:pPr>
              <a:t>2022/3/31</a:t>
            </a:fld>
            <a:endParaRPr lang="en-US" altLang="zh-TW" dirty="0"/>
          </a:p>
        </p:txBody>
      </p:sp>
      <p:sp>
        <p:nvSpPr>
          <p:cNvPr id="45060" name="Rectangle 4">
            <a:extLst>
              <a:ext uri="{FF2B5EF4-FFF2-40B4-BE49-F238E27FC236}">
                <a16:creationId xmlns:a16="http://schemas.microsoft.com/office/drawing/2014/main" id="{89EB8DD2-C733-410F-BE19-766B7AEFE911}"/>
              </a:ext>
            </a:extLst>
          </p:cNvPr>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239" tIns="45619" rIns="91239" bIns="45619"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a:extLst>
              <a:ext uri="{FF2B5EF4-FFF2-40B4-BE49-F238E27FC236}">
                <a16:creationId xmlns:a16="http://schemas.microsoft.com/office/drawing/2014/main" id="{13B35852-1995-4BB3-B2BB-6CCB13B3CB41}"/>
              </a:ext>
            </a:extLst>
          </p:cNvPr>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239" tIns="45619" rIns="91239" bIns="45619" numCol="1" anchor="b" anchorCtr="0" compatLnSpc="1">
            <a:prstTxWarp prst="textNoShape">
              <a:avLst/>
            </a:prstTxWarp>
          </a:bodyPr>
          <a:lstStyle>
            <a:lvl1pPr algn="r">
              <a:defRPr sz="1200" smtClean="0"/>
            </a:lvl1pPr>
          </a:lstStyle>
          <a:p>
            <a:pPr>
              <a:defRPr/>
            </a:pPr>
            <a:fld id="{06D296EA-0BD7-49F6-B5DA-99F4A9802757}" type="slidenum">
              <a:rPr lang="zh-TW" altLang="en-US"/>
              <a:pPr>
                <a:defRPr/>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D401874-3B1F-4AA6-B103-1AA7538D1F16}"/>
              </a:ext>
            </a:extLst>
          </p:cNvPr>
          <p:cNvSpPr>
            <a:spLocks noGrp="1"/>
          </p:cNvSpPr>
          <p:nvPr>
            <p:ph type="hdr" sz="quarter"/>
          </p:nvPr>
        </p:nvSpPr>
        <p:spPr bwMode="auto">
          <a:xfrm>
            <a:off x="0" y="0"/>
            <a:ext cx="2944813" cy="498475"/>
          </a:xfrm>
          <a:prstGeom prst="rect">
            <a:avLst/>
          </a:prstGeom>
          <a:noFill/>
          <a:ln>
            <a:noFill/>
          </a:ln>
        </p:spPr>
        <p:txBody>
          <a:bodyPr vert="horz" wrap="square" lIns="91422" tIns="45710" rIns="91422" bIns="45710" numCol="1" anchor="t" anchorCtr="0" compatLnSpc="1">
            <a:prstTxWarp prst="textNoShape">
              <a:avLst/>
            </a:prstTxWarp>
          </a:bodyPr>
          <a:lstStyle>
            <a:lvl1pPr defTabSz="913974"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0D6804CF-15BB-496B-BB4A-ECF4F68E3E77}"/>
              </a:ext>
            </a:extLst>
          </p:cNvPr>
          <p:cNvSpPr>
            <a:spLocks noGrp="1"/>
          </p:cNvSpPr>
          <p:nvPr>
            <p:ph type="dt" idx="1"/>
          </p:nvPr>
        </p:nvSpPr>
        <p:spPr bwMode="auto">
          <a:xfrm>
            <a:off x="3851275" y="0"/>
            <a:ext cx="2944813" cy="498475"/>
          </a:xfrm>
          <a:prstGeom prst="rect">
            <a:avLst/>
          </a:prstGeom>
          <a:noFill/>
          <a:ln>
            <a:noFill/>
          </a:ln>
        </p:spPr>
        <p:txBody>
          <a:bodyPr vert="horz" wrap="square" lIns="91422" tIns="45710" rIns="91422" bIns="45710" numCol="1" anchor="t" anchorCtr="0" compatLnSpc="1">
            <a:prstTxWarp prst="textNoShape">
              <a:avLst/>
            </a:prstTxWarp>
          </a:bodyPr>
          <a:lstStyle>
            <a:lvl1pPr algn="r" defTabSz="913974" eaLnBrk="1" hangingPunct="1">
              <a:defRPr kumimoji="0" sz="1200">
                <a:latin typeface="Calibri" pitchFamily="34" charset="0"/>
                <a:ea typeface="新細明體" pitchFamily="18" charset="-120"/>
              </a:defRPr>
            </a:lvl1pPr>
          </a:lstStyle>
          <a:p>
            <a:pPr>
              <a:defRPr/>
            </a:pPr>
            <a:fld id="{31A02D88-930E-484D-B603-20BA8B0394D4}" type="datetimeFigureOut">
              <a:rPr lang="zh-TW" altLang="en-US"/>
              <a:pPr>
                <a:defRPr/>
              </a:pPr>
              <a:t>2022/3/31</a:t>
            </a:fld>
            <a:endParaRPr lang="en-US" altLang="zh-TW" dirty="0"/>
          </a:p>
        </p:txBody>
      </p:sp>
      <p:sp>
        <p:nvSpPr>
          <p:cNvPr id="4" name="投影片圖像版面配置區 3">
            <a:extLst>
              <a:ext uri="{FF2B5EF4-FFF2-40B4-BE49-F238E27FC236}">
                <a16:creationId xmlns:a16="http://schemas.microsoft.com/office/drawing/2014/main" id="{6565C2B4-C511-4858-8896-4F7510C9B736}"/>
              </a:ext>
            </a:extLst>
          </p:cNvPr>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239" tIns="45619" rIns="91239" bIns="45619" rtlCol="0" anchor="ctr"/>
          <a:lstStyle/>
          <a:p>
            <a:pPr lvl="0"/>
            <a:endParaRPr lang="zh-TW" altLang="en-US" noProof="0"/>
          </a:p>
        </p:txBody>
      </p:sp>
      <p:sp>
        <p:nvSpPr>
          <p:cNvPr id="5" name="備忘稿版面配置區 4">
            <a:extLst>
              <a:ext uri="{FF2B5EF4-FFF2-40B4-BE49-F238E27FC236}">
                <a16:creationId xmlns:a16="http://schemas.microsoft.com/office/drawing/2014/main" id="{B365AE83-9AF9-49AD-B7E4-9BE976E93868}"/>
              </a:ext>
            </a:extLst>
          </p:cNvPr>
          <p:cNvSpPr>
            <a:spLocks noGrp="1"/>
          </p:cNvSpPr>
          <p:nvPr>
            <p:ph type="body" sz="quarter" idx="3"/>
          </p:nvPr>
        </p:nvSpPr>
        <p:spPr bwMode="auto">
          <a:xfrm>
            <a:off x="679450" y="4714875"/>
            <a:ext cx="5438775" cy="4467225"/>
          </a:xfrm>
          <a:prstGeom prst="rect">
            <a:avLst/>
          </a:prstGeom>
          <a:noFill/>
          <a:ln>
            <a:noFill/>
          </a:ln>
        </p:spPr>
        <p:txBody>
          <a:bodyPr vert="horz" wrap="square" lIns="91422" tIns="45710" rIns="91422" bIns="4571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E9C4D4DB-24AD-484F-8054-0E69D5421A72}"/>
              </a:ext>
            </a:extLst>
          </p:cNvPr>
          <p:cNvSpPr>
            <a:spLocks noGrp="1"/>
          </p:cNvSpPr>
          <p:nvPr>
            <p:ph type="ftr" sz="quarter" idx="4"/>
          </p:nvPr>
        </p:nvSpPr>
        <p:spPr bwMode="auto">
          <a:xfrm>
            <a:off x="0" y="9426575"/>
            <a:ext cx="2944813" cy="498475"/>
          </a:xfrm>
          <a:prstGeom prst="rect">
            <a:avLst/>
          </a:prstGeom>
          <a:noFill/>
          <a:ln>
            <a:noFill/>
          </a:ln>
        </p:spPr>
        <p:txBody>
          <a:bodyPr vert="horz" wrap="square" lIns="91422" tIns="45710" rIns="91422" bIns="45710" numCol="1" anchor="b" anchorCtr="0" compatLnSpc="1">
            <a:prstTxWarp prst="textNoShape">
              <a:avLst/>
            </a:prstTxWarp>
          </a:bodyPr>
          <a:lstStyle>
            <a:lvl1pPr defTabSz="913974"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C2A79FBA-BF27-41FF-BF17-86E2B9D66FF8}"/>
              </a:ext>
            </a:extLst>
          </p:cNvPr>
          <p:cNvSpPr>
            <a:spLocks noGrp="1"/>
          </p:cNvSpPr>
          <p:nvPr>
            <p:ph type="sldNum" sz="quarter" idx="5"/>
          </p:nvPr>
        </p:nvSpPr>
        <p:spPr bwMode="auto">
          <a:xfrm>
            <a:off x="3851275" y="9426575"/>
            <a:ext cx="2944813" cy="498475"/>
          </a:xfrm>
          <a:prstGeom prst="rect">
            <a:avLst/>
          </a:prstGeom>
          <a:noFill/>
          <a:ln>
            <a:noFill/>
          </a:ln>
        </p:spPr>
        <p:txBody>
          <a:bodyPr vert="horz" wrap="square" lIns="91422" tIns="45710" rIns="91422" bIns="45710" numCol="1" anchor="b" anchorCtr="0" compatLnSpc="1">
            <a:prstTxWarp prst="textNoShape">
              <a:avLst/>
            </a:prstTxWarp>
          </a:bodyPr>
          <a:lstStyle>
            <a:lvl1pPr algn="r" defTabSz="912813" eaLnBrk="1" hangingPunct="1">
              <a:defRPr kumimoji="0" sz="1200" smtClean="0">
                <a:latin typeface="Calibri" panose="020F0502020204030204" pitchFamily="34" charset="0"/>
              </a:defRPr>
            </a:lvl1pPr>
          </a:lstStyle>
          <a:p>
            <a:pPr>
              <a:defRPr/>
            </a:pPr>
            <a:fld id="{2D3947CC-A800-4BF1-B3F6-6BAF793E0A88}"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D3947CC-A800-4BF1-B3F6-6BAF793E0A88}" type="slidenum">
              <a:rPr lang="zh-TW" altLang="en-US" smtClean="0"/>
              <a:pPr>
                <a:defRPr/>
              </a:pPr>
              <a:t>6</a:t>
            </a:fld>
            <a:endParaRPr lang="en-US" altLang="zh-TW"/>
          </a:p>
        </p:txBody>
      </p:sp>
    </p:spTree>
    <p:extLst>
      <p:ext uri="{BB962C8B-B14F-4D97-AF65-F5344CB8AC3E}">
        <p14:creationId xmlns:p14="http://schemas.microsoft.com/office/powerpoint/2010/main" val="212933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D3947CC-A800-4BF1-B3F6-6BAF793E0A88}" type="slidenum">
              <a:rPr lang="zh-TW" altLang="en-US" smtClean="0"/>
              <a:pPr>
                <a:defRPr/>
              </a:pPr>
              <a:t>7</a:t>
            </a:fld>
            <a:endParaRPr lang="en-US" altLang="zh-TW"/>
          </a:p>
        </p:txBody>
      </p:sp>
    </p:spTree>
    <p:extLst>
      <p:ext uri="{BB962C8B-B14F-4D97-AF65-F5344CB8AC3E}">
        <p14:creationId xmlns:p14="http://schemas.microsoft.com/office/powerpoint/2010/main" val="2901036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6" name="圖片 6">
            <a:extLst>
              <a:ext uri="{FF2B5EF4-FFF2-40B4-BE49-F238E27FC236}">
                <a16:creationId xmlns:a16="http://schemas.microsoft.com/office/drawing/2014/main" id="{622673C8-F272-4B65-AF73-7A1929E8387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5750"/>
          <a:stretch/>
        </p:blipFill>
        <p:spPr bwMode="auto">
          <a:xfrm>
            <a:off x="1" y="5229200"/>
            <a:ext cx="12192000" cy="161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群組 8">
            <a:extLst>
              <a:ext uri="{FF2B5EF4-FFF2-40B4-BE49-F238E27FC236}">
                <a16:creationId xmlns:a16="http://schemas.microsoft.com/office/drawing/2014/main" id="{2F33EE7C-BD3B-4F9A-9775-D19E2ADA9E12}"/>
              </a:ext>
            </a:extLst>
          </p:cNvPr>
          <p:cNvGrpSpPr/>
          <p:nvPr userDrawn="1"/>
        </p:nvGrpSpPr>
        <p:grpSpPr>
          <a:xfrm>
            <a:off x="10632504" y="116632"/>
            <a:ext cx="1440000" cy="1440000"/>
            <a:chOff x="7648120" y="77424"/>
            <a:chExt cx="1495880" cy="1513325"/>
          </a:xfrm>
        </p:grpSpPr>
        <p:sp>
          <p:nvSpPr>
            <p:cNvPr id="8" name="文字方塊 7">
              <a:extLst>
                <a:ext uri="{FF2B5EF4-FFF2-40B4-BE49-F238E27FC236}">
                  <a16:creationId xmlns:a16="http://schemas.microsoft.com/office/drawing/2014/main" id="{C0B88E9C-2F70-4DAF-B258-7097F906AA48}"/>
                </a:ext>
              </a:extLst>
            </p:cNvPr>
            <p:cNvSpPr txBox="1"/>
            <p:nvPr userDrawn="1"/>
          </p:nvSpPr>
          <p:spPr>
            <a:xfrm>
              <a:off x="7670158" y="552103"/>
              <a:ext cx="1409519" cy="1038646"/>
            </a:xfrm>
            <a:prstGeom prst="rect">
              <a:avLst/>
            </a:prstGeom>
            <a:solidFill>
              <a:schemeClr val="bg1"/>
            </a:solidFill>
          </p:spPr>
          <p:txBody>
            <a:bodyPr wrap="square" rtlCol="0">
              <a:prstTxWarp prst="textArchDown">
                <a:avLst>
                  <a:gd name="adj" fmla="val 17809731"/>
                </a:avLst>
              </a:prstTxWarp>
              <a:spAutoFit/>
            </a:bodyPr>
            <a:lstStyle/>
            <a:p>
              <a:pPr algn="ctr"/>
              <a:r>
                <a:rPr lang="zh-TW" altLang="en-US" sz="1200" dirty="0">
                  <a:solidFill>
                    <a:srgbClr val="C00000"/>
                  </a:solidFill>
                  <a:latin typeface="Noto Serif CJK TC Black" panose="02020900000000000000" pitchFamily="18" charset="-120"/>
                  <a:ea typeface="Noto Serif CJK TC Black" panose="02020900000000000000" pitchFamily="18" charset="-120"/>
                </a:rPr>
                <a:t>專業</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多元</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素養</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精緻</a:t>
              </a:r>
            </a:p>
          </p:txBody>
        </p:sp>
        <p:pic>
          <p:nvPicPr>
            <p:cNvPr id="7" name="圖片 6">
              <a:extLst>
                <a:ext uri="{FF2B5EF4-FFF2-40B4-BE49-F238E27FC236}">
                  <a16:creationId xmlns:a16="http://schemas.microsoft.com/office/drawing/2014/main" id="{D3819AEE-18D2-4A93-82D3-BD532674463F}"/>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865" t="6560" r="36080" b="58790"/>
            <a:stretch/>
          </p:blipFill>
          <p:spPr bwMode="auto">
            <a:xfrm>
              <a:off x="7648120" y="77424"/>
              <a:ext cx="1495880" cy="14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284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D61161B-1B23-4BFB-B690-91F6B16D62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8360"/>
          <a:stretch/>
        </p:blipFill>
        <p:spPr>
          <a:xfrm rot="16200000">
            <a:off x="7430852" y="2096852"/>
            <a:ext cx="6858000" cy="2664296"/>
          </a:xfrm>
          <a:prstGeom prst="rect">
            <a:avLst/>
          </a:prstGeom>
        </p:spPr>
      </p:pic>
      <p:grpSp>
        <p:nvGrpSpPr>
          <p:cNvPr id="6" name="群組 5">
            <a:extLst>
              <a:ext uri="{FF2B5EF4-FFF2-40B4-BE49-F238E27FC236}">
                <a16:creationId xmlns:a16="http://schemas.microsoft.com/office/drawing/2014/main" id="{2E9FBC79-6C98-4369-9F95-86B98EEBCA28}"/>
              </a:ext>
            </a:extLst>
          </p:cNvPr>
          <p:cNvGrpSpPr/>
          <p:nvPr userDrawn="1"/>
        </p:nvGrpSpPr>
        <p:grpSpPr>
          <a:xfrm>
            <a:off x="263352" y="116632"/>
            <a:ext cx="1440000" cy="1440000"/>
            <a:chOff x="7648120" y="77424"/>
            <a:chExt cx="1495880" cy="1513325"/>
          </a:xfrm>
        </p:grpSpPr>
        <p:sp>
          <p:nvSpPr>
            <p:cNvPr id="7" name="文字方塊 6">
              <a:extLst>
                <a:ext uri="{FF2B5EF4-FFF2-40B4-BE49-F238E27FC236}">
                  <a16:creationId xmlns:a16="http://schemas.microsoft.com/office/drawing/2014/main" id="{C9958973-4756-4B81-971F-F1829455BD9B}"/>
                </a:ext>
              </a:extLst>
            </p:cNvPr>
            <p:cNvSpPr txBox="1"/>
            <p:nvPr userDrawn="1"/>
          </p:nvSpPr>
          <p:spPr>
            <a:xfrm>
              <a:off x="7670158" y="552103"/>
              <a:ext cx="1409519" cy="1038646"/>
            </a:xfrm>
            <a:prstGeom prst="rect">
              <a:avLst/>
            </a:prstGeom>
            <a:solidFill>
              <a:schemeClr val="bg1"/>
            </a:solidFill>
          </p:spPr>
          <p:txBody>
            <a:bodyPr wrap="square" rtlCol="0">
              <a:prstTxWarp prst="textArchDown">
                <a:avLst>
                  <a:gd name="adj" fmla="val 17809731"/>
                </a:avLst>
              </a:prstTxWarp>
              <a:spAutoFit/>
            </a:bodyPr>
            <a:lstStyle/>
            <a:p>
              <a:pPr algn="ctr"/>
              <a:r>
                <a:rPr lang="zh-TW" altLang="en-US" sz="1200" dirty="0">
                  <a:solidFill>
                    <a:srgbClr val="C00000"/>
                  </a:solidFill>
                  <a:latin typeface="Noto Serif CJK TC Black" panose="02020900000000000000" pitchFamily="18" charset="-120"/>
                  <a:ea typeface="Noto Serif CJK TC Black" panose="02020900000000000000" pitchFamily="18" charset="-120"/>
                </a:rPr>
                <a:t>專業</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多元</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素養</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精緻</a:t>
              </a:r>
            </a:p>
          </p:txBody>
        </p:sp>
        <p:pic>
          <p:nvPicPr>
            <p:cNvPr id="8" name="圖片 7">
              <a:extLst>
                <a:ext uri="{FF2B5EF4-FFF2-40B4-BE49-F238E27FC236}">
                  <a16:creationId xmlns:a16="http://schemas.microsoft.com/office/drawing/2014/main" id="{777803CC-2F90-47D4-A268-B4640C3CCB78}"/>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865" t="6560" r="36080" b="58790"/>
            <a:stretch/>
          </p:blipFill>
          <p:spPr bwMode="auto">
            <a:xfrm>
              <a:off x="7648120" y="77424"/>
              <a:ext cx="1495880" cy="143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直線接點 11">
            <a:extLst>
              <a:ext uri="{FF2B5EF4-FFF2-40B4-BE49-F238E27FC236}">
                <a16:creationId xmlns:a16="http://schemas.microsoft.com/office/drawing/2014/main" id="{64E9AB68-E550-48D1-A9DF-5E34F76EAFA2}"/>
              </a:ext>
            </a:extLst>
          </p:cNvPr>
          <p:cNvCxnSpPr/>
          <p:nvPr userDrawn="1"/>
        </p:nvCxnSpPr>
        <p:spPr>
          <a:xfrm>
            <a:off x="1487488" y="3789040"/>
            <a:ext cx="5915000" cy="0"/>
          </a:xfrm>
          <a:prstGeom prst="line">
            <a:avLst/>
          </a:prstGeom>
          <a:ln w="3810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2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4" name="圖片 6">
            <a:extLst>
              <a:ext uri="{FF2B5EF4-FFF2-40B4-BE49-F238E27FC236}">
                <a16:creationId xmlns:a16="http://schemas.microsoft.com/office/drawing/2014/main" id="{2D86E5F7-FB4A-4140-A4A3-27ACD9C889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8" r="44495" b="81567"/>
          <a:stretch/>
        </p:blipFill>
        <p:spPr bwMode="auto">
          <a:xfrm>
            <a:off x="0" y="-1"/>
            <a:ext cx="3489157" cy="75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版面配置區 3">
            <a:extLst>
              <a:ext uri="{FF2B5EF4-FFF2-40B4-BE49-F238E27FC236}">
                <a16:creationId xmlns:a16="http://schemas.microsoft.com/office/drawing/2014/main" id="{0573F1E3-373F-404B-9BBF-BFE73647B759}"/>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zh-TW" altLang="en-US"/>
          </a:p>
        </p:txBody>
      </p:sp>
      <p:sp>
        <p:nvSpPr>
          <p:cNvPr id="6" name="頁尾版面配置區 4">
            <a:extLst>
              <a:ext uri="{FF2B5EF4-FFF2-40B4-BE49-F238E27FC236}">
                <a16:creationId xmlns:a16="http://schemas.microsoft.com/office/drawing/2014/main" id="{E076AC39-41F2-405A-AD0D-2287460C7530}"/>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zh-TW" altLang="en-US"/>
          </a:p>
        </p:txBody>
      </p:sp>
      <p:sp>
        <p:nvSpPr>
          <p:cNvPr id="7" name="投影片編號版面配置區 5">
            <a:extLst>
              <a:ext uri="{FF2B5EF4-FFF2-40B4-BE49-F238E27FC236}">
                <a16:creationId xmlns:a16="http://schemas.microsoft.com/office/drawing/2014/main" id="{387AC6DF-26A4-4C65-B935-7DA25F556DE0}"/>
              </a:ext>
            </a:extLst>
          </p:cNvPr>
          <p:cNvSpPr>
            <a:spLocks noGrp="1"/>
          </p:cNvSpPr>
          <p:nvPr>
            <p:ph type="sldNum" sz="quarter" idx="12"/>
          </p:nvPr>
        </p:nvSpPr>
        <p:spPr>
          <a:xfrm>
            <a:off x="8737600" y="6356351"/>
            <a:ext cx="2844800" cy="365125"/>
          </a:xfrm>
          <a:prstGeom prst="rect">
            <a:avLst/>
          </a:prstGeom>
        </p:spPr>
        <p:txBody>
          <a:bodyPr/>
          <a:lstStyle>
            <a:lvl1pPr>
              <a:defRPr smtClean="0"/>
            </a:lvl1pPr>
          </a:lstStyle>
          <a:p>
            <a:pPr>
              <a:defRPr/>
            </a:pPr>
            <a:fld id="{4CCF4DA2-F056-40C2-8B8D-84B01ACAB689}" type="slidenum">
              <a:rPr lang="zh-TW" altLang="en-US"/>
              <a:pPr>
                <a:defRPr/>
              </a:pPr>
              <a:t>‹#›</a:t>
            </a:fld>
            <a:endParaRPr lang="zh-TW" altLang="en-US"/>
          </a:p>
        </p:txBody>
      </p:sp>
      <p:pic>
        <p:nvPicPr>
          <p:cNvPr id="9" name="圖片 6">
            <a:extLst>
              <a:ext uri="{FF2B5EF4-FFF2-40B4-BE49-F238E27FC236}">
                <a16:creationId xmlns:a16="http://schemas.microsoft.com/office/drawing/2014/main" id="{90AEDEED-A481-4023-933C-146657BFF8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750" b="20014"/>
          <a:stretch/>
        </p:blipFill>
        <p:spPr bwMode="auto">
          <a:xfrm>
            <a:off x="0" y="6202448"/>
            <a:ext cx="12192000" cy="67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573AB625-2CA7-495D-AD4A-AA07D4E1E9A6}"/>
              </a:ext>
            </a:extLst>
          </p:cNvPr>
          <p:cNvSpPr/>
          <p:nvPr userDrawn="1"/>
        </p:nvSpPr>
        <p:spPr>
          <a:xfrm>
            <a:off x="839416" y="136524"/>
            <a:ext cx="2088232" cy="196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2748EE2D-CA09-477D-BBD4-3D85FC90FBB7}"/>
              </a:ext>
            </a:extLst>
          </p:cNvPr>
          <p:cNvSpPr txBox="1"/>
          <p:nvPr userDrawn="1"/>
        </p:nvSpPr>
        <p:spPr>
          <a:xfrm>
            <a:off x="695400" y="67275"/>
            <a:ext cx="2376264" cy="307777"/>
          </a:xfrm>
          <a:prstGeom prst="rect">
            <a:avLst/>
          </a:prstGeom>
          <a:noFill/>
        </p:spPr>
        <p:txBody>
          <a:bodyPr wrap="square" rtlCol="0">
            <a:spAutoFit/>
          </a:bodyPr>
          <a:lstStyle/>
          <a:p>
            <a:pPr algn="ctr"/>
            <a:r>
              <a:rPr lang="zh-TW" altLang="en-US" sz="1400" dirty="0">
                <a:solidFill>
                  <a:srgbClr val="C00000"/>
                </a:solidFill>
                <a:latin typeface="Noto Serif CJK TC Black" panose="02020900000000000000" pitchFamily="18" charset="-120"/>
                <a:ea typeface="Noto Serif CJK TC Black" panose="02020900000000000000" pitchFamily="18" charset="-120"/>
              </a:rPr>
              <a:t>專業</a:t>
            </a:r>
            <a:r>
              <a:rPr lang="en-US" altLang="zh-TW" sz="1400" dirty="0">
                <a:solidFill>
                  <a:srgbClr val="C00000"/>
                </a:solidFill>
                <a:latin typeface="Noto Serif CJK TC Black" panose="02020900000000000000" pitchFamily="18" charset="-120"/>
                <a:ea typeface="Noto Serif CJK TC Black" panose="02020900000000000000" pitchFamily="18" charset="-120"/>
              </a:rPr>
              <a:t>‧</a:t>
            </a:r>
            <a:r>
              <a:rPr lang="zh-TW" altLang="en-US" sz="1400" dirty="0">
                <a:solidFill>
                  <a:srgbClr val="C00000"/>
                </a:solidFill>
                <a:latin typeface="Noto Serif CJK TC Black" panose="02020900000000000000" pitchFamily="18" charset="-120"/>
                <a:ea typeface="Noto Serif CJK TC Black" panose="02020900000000000000" pitchFamily="18" charset="-120"/>
              </a:rPr>
              <a:t>多元</a:t>
            </a:r>
            <a:r>
              <a:rPr lang="en-US" altLang="zh-TW" sz="1400" dirty="0">
                <a:solidFill>
                  <a:srgbClr val="C00000"/>
                </a:solidFill>
                <a:latin typeface="Noto Serif CJK TC Black" panose="02020900000000000000" pitchFamily="18" charset="-120"/>
                <a:ea typeface="Noto Serif CJK TC Black" panose="02020900000000000000" pitchFamily="18" charset="-120"/>
              </a:rPr>
              <a:t>‧</a:t>
            </a:r>
            <a:r>
              <a:rPr lang="zh-TW" altLang="en-US" sz="1400" dirty="0">
                <a:solidFill>
                  <a:srgbClr val="C00000"/>
                </a:solidFill>
                <a:latin typeface="Noto Serif CJK TC Black" panose="02020900000000000000" pitchFamily="18" charset="-120"/>
                <a:ea typeface="Noto Serif CJK TC Black" panose="02020900000000000000" pitchFamily="18" charset="-120"/>
              </a:rPr>
              <a:t>素養</a:t>
            </a:r>
            <a:r>
              <a:rPr lang="en-US" altLang="zh-TW" sz="1400" dirty="0">
                <a:solidFill>
                  <a:srgbClr val="C00000"/>
                </a:solidFill>
                <a:latin typeface="Noto Serif CJK TC Black" panose="02020900000000000000" pitchFamily="18" charset="-120"/>
                <a:ea typeface="Noto Serif CJK TC Black" panose="02020900000000000000" pitchFamily="18" charset="-120"/>
              </a:rPr>
              <a:t>‧</a:t>
            </a:r>
            <a:r>
              <a:rPr lang="zh-TW" altLang="en-US" sz="1400" dirty="0">
                <a:solidFill>
                  <a:srgbClr val="C00000"/>
                </a:solidFill>
                <a:latin typeface="Noto Serif CJK TC Black" panose="02020900000000000000" pitchFamily="18" charset="-120"/>
                <a:ea typeface="Noto Serif CJK TC Black" panose="02020900000000000000" pitchFamily="18" charset="-120"/>
              </a:rPr>
              <a:t>精緻</a:t>
            </a:r>
          </a:p>
        </p:txBody>
      </p:sp>
      <p:grpSp>
        <p:nvGrpSpPr>
          <p:cNvPr id="35" name="群組 34">
            <a:extLst>
              <a:ext uri="{FF2B5EF4-FFF2-40B4-BE49-F238E27FC236}">
                <a16:creationId xmlns:a16="http://schemas.microsoft.com/office/drawing/2014/main" id="{53CEF4D1-7966-4AEE-93EE-A5A48AC63F61}"/>
              </a:ext>
            </a:extLst>
          </p:cNvPr>
          <p:cNvGrpSpPr/>
          <p:nvPr userDrawn="1"/>
        </p:nvGrpSpPr>
        <p:grpSpPr>
          <a:xfrm>
            <a:off x="3577606" y="375052"/>
            <a:ext cx="3454498" cy="216024"/>
            <a:chOff x="3553887" y="375052"/>
            <a:chExt cx="3454498" cy="216024"/>
          </a:xfrm>
        </p:grpSpPr>
        <p:sp>
          <p:nvSpPr>
            <p:cNvPr id="12" name="等腰三角形 11">
              <a:extLst>
                <a:ext uri="{FF2B5EF4-FFF2-40B4-BE49-F238E27FC236}">
                  <a16:creationId xmlns:a16="http://schemas.microsoft.com/office/drawing/2014/main" id="{B920CF79-AD97-4ADB-9E4D-1A4C7D1882E7}"/>
                </a:ext>
              </a:extLst>
            </p:cNvPr>
            <p:cNvSpPr/>
            <p:nvPr userDrawn="1"/>
          </p:nvSpPr>
          <p:spPr>
            <a:xfrm rot="5400000">
              <a:off x="3589891" y="339048"/>
              <a:ext cx="216024" cy="288032"/>
            </a:xfrm>
            <a:prstGeom prst="triangle">
              <a:avLst/>
            </a:prstGeom>
            <a:solidFill>
              <a:srgbClr val="E27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a:extLst>
                <a:ext uri="{FF2B5EF4-FFF2-40B4-BE49-F238E27FC236}">
                  <a16:creationId xmlns:a16="http://schemas.microsoft.com/office/drawing/2014/main" id="{8659F0FB-6C9B-45AE-9453-E0359BD10689}"/>
                </a:ext>
              </a:extLst>
            </p:cNvPr>
            <p:cNvSpPr/>
            <p:nvPr userDrawn="1"/>
          </p:nvSpPr>
          <p:spPr>
            <a:xfrm rot="16200000" flipH="1">
              <a:off x="3877923" y="339048"/>
              <a:ext cx="216024" cy="288032"/>
            </a:xfrm>
            <a:prstGeom prst="triangle">
              <a:avLst/>
            </a:prstGeom>
            <a:solidFill>
              <a:srgbClr val="BE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a:extLst>
                <a:ext uri="{FF2B5EF4-FFF2-40B4-BE49-F238E27FC236}">
                  <a16:creationId xmlns:a16="http://schemas.microsoft.com/office/drawing/2014/main" id="{262B0FD5-B174-43A6-8FC3-CE9E4A78D416}"/>
                </a:ext>
              </a:extLst>
            </p:cNvPr>
            <p:cNvSpPr/>
            <p:nvPr userDrawn="1"/>
          </p:nvSpPr>
          <p:spPr>
            <a:xfrm rot="5400000">
              <a:off x="4165955" y="339048"/>
              <a:ext cx="216024" cy="288032"/>
            </a:xfrm>
            <a:prstGeom prst="triangle">
              <a:avLst/>
            </a:prstGeom>
            <a:solidFill>
              <a:srgbClr val="B8B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a:extLst>
                <a:ext uri="{FF2B5EF4-FFF2-40B4-BE49-F238E27FC236}">
                  <a16:creationId xmlns:a16="http://schemas.microsoft.com/office/drawing/2014/main" id="{0879DD9D-7869-4F57-A6D5-B3AFEB1CEA8A}"/>
                </a:ext>
              </a:extLst>
            </p:cNvPr>
            <p:cNvSpPr/>
            <p:nvPr userDrawn="1"/>
          </p:nvSpPr>
          <p:spPr>
            <a:xfrm rot="16200000" flipH="1">
              <a:off x="4453987" y="339048"/>
              <a:ext cx="216024" cy="288032"/>
            </a:xfrm>
            <a:prstGeom prst="triangle">
              <a:avLst/>
            </a:prstGeom>
            <a:solidFill>
              <a:srgbClr val="99C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a16="http://schemas.microsoft.com/office/drawing/2014/main" id="{DFEF4B6C-9635-4919-8E85-A8554D7929DC}"/>
                </a:ext>
              </a:extLst>
            </p:cNvPr>
            <p:cNvSpPr/>
            <p:nvPr userDrawn="1"/>
          </p:nvSpPr>
          <p:spPr>
            <a:xfrm rot="5400000">
              <a:off x="4742019"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等腰三角形 16">
              <a:extLst>
                <a:ext uri="{FF2B5EF4-FFF2-40B4-BE49-F238E27FC236}">
                  <a16:creationId xmlns:a16="http://schemas.microsoft.com/office/drawing/2014/main" id="{F33290A2-9369-4BED-99A9-9FF77491BC9A}"/>
                </a:ext>
              </a:extLst>
            </p:cNvPr>
            <p:cNvSpPr/>
            <p:nvPr userDrawn="1"/>
          </p:nvSpPr>
          <p:spPr>
            <a:xfrm rot="16200000" flipH="1">
              <a:off x="5030051" y="339048"/>
              <a:ext cx="216024" cy="288032"/>
            </a:xfrm>
            <a:prstGeom prst="triangle">
              <a:avLst/>
            </a:prstGeom>
            <a:solidFill>
              <a:srgbClr val="B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等腰三角形 17">
              <a:extLst>
                <a:ext uri="{FF2B5EF4-FFF2-40B4-BE49-F238E27FC236}">
                  <a16:creationId xmlns:a16="http://schemas.microsoft.com/office/drawing/2014/main" id="{651B1F61-0A88-4040-9ECA-CE150F82201E}"/>
                </a:ext>
              </a:extLst>
            </p:cNvPr>
            <p:cNvSpPr/>
            <p:nvPr userDrawn="1"/>
          </p:nvSpPr>
          <p:spPr>
            <a:xfrm rot="5400000">
              <a:off x="5318083" y="339048"/>
              <a:ext cx="216024" cy="288032"/>
            </a:xfrm>
            <a:prstGeom prst="triangle">
              <a:avLst/>
            </a:prstGeom>
            <a:solidFill>
              <a:srgbClr val="ADB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等腰三角形 18">
              <a:extLst>
                <a:ext uri="{FF2B5EF4-FFF2-40B4-BE49-F238E27FC236}">
                  <a16:creationId xmlns:a16="http://schemas.microsoft.com/office/drawing/2014/main" id="{3092142C-BB10-4498-84FF-7997DEA92A74}"/>
                </a:ext>
              </a:extLst>
            </p:cNvPr>
            <p:cNvSpPr/>
            <p:nvPr userDrawn="1"/>
          </p:nvSpPr>
          <p:spPr>
            <a:xfrm rot="16200000" flipH="1">
              <a:off x="5606115" y="339048"/>
              <a:ext cx="216024" cy="288032"/>
            </a:xfrm>
            <a:prstGeom prst="triangle">
              <a:avLst/>
            </a:prstGeom>
            <a:solidFill>
              <a:srgbClr val="B4D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a:extLst>
                <a:ext uri="{FF2B5EF4-FFF2-40B4-BE49-F238E27FC236}">
                  <a16:creationId xmlns:a16="http://schemas.microsoft.com/office/drawing/2014/main" id="{A243F8FA-0B57-4E61-B576-1151D6C1A1A5}"/>
                </a:ext>
              </a:extLst>
            </p:cNvPr>
            <p:cNvSpPr/>
            <p:nvPr userDrawn="1"/>
          </p:nvSpPr>
          <p:spPr>
            <a:xfrm rot="5400000">
              <a:off x="5893204" y="339048"/>
              <a:ext cx="216024" cy="288032"/>
            </a:xfrm>
            <a:prstGeom prst="triangle">
              <a:avLst/>
            </a:prstGeom>
            <a:solidFill>
              <a:srgbClr val="9FD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a:extLst>
                <a:ext uri="{FF2B5EF4-FFF2-40B4-BE49-F238E27FC236}">
                  <a16:creationId xmlns:a16="http://schemas.microsoft.com/office/drawing/2014/main" id="{824DB0B5-6F70-432D-89EF-943458DD2FFC}"/>
                </a:ext>
              </a:extLst>
            </p:cNvPr>
            <p:cNvSpPr/>
            <p:nvPr userDrawn="1"/>
          </p:nvSpPr>
          <p:spPr>
            <a:xfrm rot="16200000" flipH="1">
              <a:off x="6181236" y="339048"/>
              <a:ext cx="216024" cy="288032"/>
            </a:xfrm>
            <a:prstGeom prst="triangle">
              <a:avLst/>
            </a:prstGeom>
            <a:solidFill>
              <a:srgbClr val="85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等腰三角形 21">
              <a:extLst>
                <a:ext uri="{FF2B5EF4-FFF2-40B4-BE49-F238E27FC236}">
                  <a16:creationId xmlns:a16="http://schemas.microsoft.com/office/drawing/2014/main" id="{950CA661-F016-4A48-A69D-3C05C59EC56E}"/>
                </a:ext>
              </a:extLst>
            </p:cNvPr>
            <p:cNvSpPr/>
            <p:nvPr userDrawn="1"/>
          </p:nvSpPr>
          <p:spPr>
            <a:xfrm rot="5400000">
              <a:off x="6468325" y="339048"/>
              <a:ext cx="216024" cy="288032"/>
            </a:xfrm>
            <a:prstGeom prst="triangle">
              <a:avLst/>
            </a:prstGeom>
            <a:solidFill>
              <a:srgbClr val="86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等腰三角形 22">
              <a:extLst>
                <a:ext uri="{FF2B5EF4-FFF2-40B4-BE49-F238E27FC236}">
                  <a16:creationId xmlns:a16="http://schemas.microsoft.com/office/drawing/2014/main" id="{B9A71F8B-F7BD-4BBF-BADB-EAFCABB9125D}"/>
                </a:ext>
              </a:extLst>
            </p:cNvPr>
            <p:cNvSpPr/>
            <p:nvPr userDrawn="1"/>
          </p:nvSpPr>
          <p:spPr>
            <a:xfrm rot="16200000" flipH="1">
              <a:off x="6756357" y="339048"/>
              <a:ext cx="216024" cy="288032"/>
            </a:xfrm>
            <a:prstGeom prst="triangle">
              <a:avLst/>
            </a:prstGeom>
            <a:solidFill>
              <a:srgbClr val="74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 name="群組 33">
            <a:extLst>
              <a:ext uri="{FF2B5EF4-FFF2-40B4-BE49-F238E27FC236}">
                <a16:creationId xmlns:a16="http://schemas.microsoft.com/office/drawing/2014/main" id="{15D906B8-AD7B-442E-9DCF-EBC73F91591C}"/>
              </a:ext>
            </a:extLst>
          </p:cNvPr>
          <p:cNvGrpSpPr/>
          <p:nvPr userDrawn="1"/>
        </p:nvGrpSpPr>
        <p:grpSpPr>
          <a:xfrm>
            <a:off x="10056440" y="375052"/>
            <a:ext cx="2013395" cy="216024"/>
            <a:chOff x="7007442" y="375052"/>
            <a:chExt cx="2013395" cy="216024"/>
          </a:xfrm>
        </p:grpSpPr>
        <p:sp>
          <p:nvSpPr>
            <p:cNvPr id="24" name="等腰三角形 23">
              <a:extLst>
                <a:ext uri="{FF2B5EF4-FFF2-40B4-BE49-F238E27FC236}">
                  <a16:creationId xmlns:a16="http://schemas.microsoft.com/office/drawing/2014/main" id="{C6DB0B0B-5973-4D4E-9B5E-ED8AD6720094}"/>
                </a:ext>
              </a:extLst>
            </p:cNvPr>
            <p:cNvSpPr/>
            <p:nvPr userDrawn="1"/>
          </p:nvSpPr>
          <p:spPr>
            <a:xfrm rot="5400000">
              <a:off x="7043446" y="339048"/>
              <a:ext cx="216024" cy="288032"/>
            </a:xfrm>
            <a:prstGeom prst="triangle">
              <a:avLst/>
            </a:prstGeom>
            <a:solidFill>
              <a:srgbClr val="C9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a16="http://schemas.microsoft.com/office/drawing/2014/main" id="{FA17203F-2311-4E0F-849E-432A76D521F6}"/>
                </a:ext>
              </a:extLst>
            </p:cNvPr>
            <p:cNvSpPr/>
            <p:nvPr userDrawn="1"/>
          </p:nvSpPr>
          <p:spPr>
            <a:xfrm rot="16200000" flipH="1">
              <a:off x="7331478" y="339048"/>
              <a:ext cx="216024" cy="288032"/>
            </a:xfrm>
            <a:prstGeom prst="triangle">
              <a:avLst/>
            </a:prstGeom>
            <a:solidFill>
              <a:srgbClr val="ADB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a16="http://schemas.microsoft.com/office/drawing/2014/main" id="{93252718-C147-46DA-AC9D-285D724D0D38}"/>
                </a:ext>
              </a:extLst>
            </p:cNvPr>
            <p:cNvSpPr/>
            <p:nvPr userDrawn="1"/>
          </p:nvSpPr>
          <p:spPr>
            <a:xfrm rot="5400000">
              <a:off x="7618567"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a16="http://schemas.microsoft.com/office/drawing/2014/main" id="{D18B8F7E-B8EE-41E9-A4B6-9203739C890D}"/>
                </a:ext>
              </a:extLst>
            </p:cNvPr>
            <p:cNvSpPr/>
            <p:nvPr userDrawn="1"/>
          </p:nvSpPr>
          <p:spPr>
            <a:xfrm rot="16200000" flipH="1">
              <a:off x="7906599" y="339048"/>
              <a:ext cx="216024" cy="288032"/>
            </a:xfrm>
            <a:prstGeom prst="triangle">
              <a:avLst/>
            </a:prstGeom>
            <a:solidFill>
              <a:srgbClr val="9FD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a16="http://schemas.microsoft.com/office/drawing/2014/main" id="{F7B10E3D-E1EE-485B-8218-BD3DCB57622B}"/>
                </a:ext>
              </a:extLst>
            </p:cNvPr>
            <p:cNvSpPr/>
            <p:nvPr userDrawn="1"/>
          </p:nvSpPr>
          <p:spPr>
            <a:xfrm rot="5400000">
              <a:off x="8193688"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a:extLst>
                <a:ext uri="{FF2B5EF4-FFF2-40B4-BE49-F238E27FC236}">
                  <a16:creationId xmlns:a16="http://schemas.microsoft.com/office/drawing/2014/main" id="{38759C99-C6CF-49E0-8E0D-161B8281691C}"/>
                </a:ext>
              </a:extLst>
            </p:cNvPr>
            <p:cNvSpPr/>
            <p:nvPr userDrawn="1"/>
          </p:nvSpPr>
          <p:spPr>
            <a:xfrm rot="16200000" flipH="1">
              <a:off x="8481720" y="339048"/>
              <a:ext cx="216024" cy="288032"/>
            </a:xfrm>
            <a:prstGeom prst="triangle">
              <a:avLst/>
            </a:prstGeom>
            <a:solidFill>
              <a:srgbClr val="86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a:extLst>
                <a:ext uri="{FF2B5EF4-FFF2-40B4-BE49-F238E27FC236}">
                  <a16:creationId xmlns:a16="http://schemas.microsoft.com/office/drawing/2014/main" id="{0C345ADD-516B-4ADE-B2F4-BC60CEFB3CC7}"/>
                </a:ext>
              </a:extLst>
            </p:cNvPr>
            <p:cNvSpPr/>
            <p:nvPr userDrawn="1"/>
          </p:nvSpPr>
          <p:spPr>
            <a:xfrm rot="5400000">
              <a:off x="8768809" y="339048"/>
              <a:ext cx="216024" cy="288032"/>
            </a:xfrm>
            <a:prstGeom prst="triangle">
              <a:avLst/>
            </a:prstGeom>
            <a:solidFill>
              <a:srgbClr val="99C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02467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37" name="手繪多邊形: 圖案 36">
            <a:extLst>
              <a:ext uri="{FF2B5EF4-FFF2-40B4-BE49-F238E27FC236}">
                <a16:creationId xmlns:a16="http://schemas.microsoft.com/office/drawing/2014/main" id="{06E0E2D6-596C-42D7-AD59-373CA7417959}"/>
              </a:ext>
            </a:extLst>
          </p:cNvPr>
          <p:cNvSpPr/>
          <p:nvPr userDrawn="1"/>
        </p:nvSpPr>
        <p:spPr>
          <a:xfrm>
            <a:off x="335360" y="71870"/>
            <a:ext cx="11446915" cy="6649606"/>
          </a:xfrm>
          <a:custGeom>
            <a:avLst/>
            <a:gdLst>
              <a:gd name="connsiteX0" fmla="*/ 8964438 w 11446915"/>
              <a:gd name="connsiteY0" fmla="*/ 0 h 6649606"/>
              <a:gd name="connsiteX1" fmla="*/ 11195446 w 11446915"/>
              <a:gd name="connsiteY1" fmla="*/ 0 h 6649606"/>
              <a:gd name="connsiteX2" fmla="*/ 11446915 w 11446915"/>
              <a:gd name="connsiteY2" fmla="*/ 251469 h 6649606"/>
              <a:gd name="connsiteX3" fmla="*/ 11446915 w 11446915"/>
              <a:gd name="connsiteY3" fmla="*/ 1101315 h 6649606"/>
              <a:gd name="connsiteX4" fmla="*/ 11446443 w 11446915"/>
              <a:gd name="connsiteY4" fmla="*/ 1103653 h 6649606"/>
              <a:gd name="connsiteX5" fmla="*/ 11446443 w 11446915"/>
              <a:gd name="connsiteY5" fmla="*/ 6125264 h 6649606"/>
              <a:gd name="connsiteX6" fmla="*/ 10922101 w 11446915"/>
              <a:gd name="connsiteY6" fmla="*/ 6649606 h 6649606"/>
              <a:gd name="connsiteX7" fmla="*/ 524342 w 11446915"/>
              <a:gd name="connsiteY7" fmla="*/ 6649606 h 6649606"/>
              <a:gd name="connsiteX8" fmla="*/ 0 w 11446915"/>
              <a:gd name="connsiteY8" fmla="*/ 6125264 h 6649606"/>
              <a:gd name="connsiteX9" fmla="*/ 0 w 11446915"/>
              <a:gd name="connsiteY9" fmla="*/ 827524 h 6649606"/>
              <a:gd name="connsiteX10" fmla="*/ 524342 w 11446915"/>
              <a:gd name="connsiteY10" fmla="*/ 303182 h 6649606"/>
              <a:gd name="connsiteX11" fmla="*/ 8712969 w 11446915"/>
              <a:gd name="connsiteY11" fmla="*/ 303182 h 6649606"/>
              <a:gd name="connsiteX12" fmla="*/ 8712969 w 11446915"/>
              <a:gd name="connsiteY12" fmla="*/ 251469 h 6649606"/>
              <a:gd name="connsiteX13" fmla="*/ 8964438 w 11446915"/>
              <a:gd name="connsiteY13" fmla="*/ 0 h 664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6915" h="6649606">
                <a:moveTo>
                  <a:pt x="8964438" y="0"/>
                </a:moveTo>
                <a:lnTo>
                  <a:pt x="11195446" y="0"/>
                </a:lnTo>
                <a:cubicBezTo>
                  <a:pt x="11334328" y="0"/>
                  <a:pt x="11446915" y="112587"/>
                  <a:pt x="11446915" y="251469"/>
                </a:cubicBezTo>
                <a:lnTo>
                  <a:pt x="11446915" y="1101315"/>
                </a:lnTo>
                <a:lnTo>
                  <a:pt x="11446443" y="1103653"/>
                </a:lnTo>
                <a:lnTo>
                  <a:pt x="11446443" y="6125264"/>
                </a:lnTo>
                <a:cubicBezTo>
                  <a:pt x="11446443" y="6414850"/>
                  <a:pt x="11211687" y="6649606"/>
                  <a:pt x="10922101" y="6649606"/>
                </a:cubicBezTo>
                <a:lnTo>
                  <a:pt x="524342" y="6649606"/>
                </a:lnTo>
                <a:cubicBezTo>
                  <a:pt x="234756" y="6649606"/>
                  <a:pt x="0" y="6414850"/>
                  <a:pt x="0" y="6125264"/>
                </a:cubicBezTo>
                <a:lnTo>
                  <a:pt x="0" y="827524"/>
                </a:lnTo>
                <a:cubicBezTo>
                  <a:pt x="0" y="537938"/>
                  <a:pt x="234756" y="303182"/>
                  <a:pt x="524342" y="303182"/>
                </a:cubicBezTo>
                <a:lnTo>
                  <a:pt x="8712969" y="303182"/>
                </a:lnTo>
                <a:lnTo>
                  <a:pt x="8712969" y="251469"/>
                </a:lnTo>
                <a:cubicBezTo>
                  <a:pt x="8712969" y="112587"/>
                  <a:pt x="8825556" y="0"/>
                  <a:pt x="8964438" y="0"/>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dirty="0"/>
          </a:p>
        </p:txBody>
      </p:sp>
      <p:grpSp>
        <p:nvGrpSpPr>
          <p:cNvPr id="35" name="群組 34">
            <a:extLst>
              <a:ext uri="{FF2B5EF4-FFF2-40B4-BE49-F238E27FC236}">
                <a16:creationId xmlns:a16="http://schemas.microsoft.com/office/drawing/2014/main" id="{53CEF4D1-7966-4AEE-93EE-A5A48AC63F61}"/>
              </a:ext>
            </a:extLst>
          </p:cNvPr>
          <p:cNvGrpSpPr/>
          <p:nvPr userDrawn="1"/>
        </p:nvGrpSpPr>
        <p:grpSpPr>
          <a:xfrm>
            <a:off x="983432" y="6613464"/>
            <a:ext cx="3454498" cy="216024"/>
            <a:chOff x="3553887" y="375052"/>
            <a:chExt cx="3454498" cy="216024"/>
          </a:xfrm>
        </p:grpSpPr>
        <p:sp>
          <p:nvSpPr>
            <p:cNvPr id="12" name="等腰三角形 11">
              <a:extLst>
                <a:ext uri="{FF2B5EF4-FFF2-40B4-BE49-F238E27FC236}">
                  <a16:creationId xmlns:a16="http://schemas.microsoft.com/office/drawing/2014/main" id="{B920CF79-AD97-4ADB-9E4D-1A4C7D1882E7}"/>
                </a:ext>
              </a:extLst>
            </p:cNvPr>
            <p:cNvSpPr/>
            <p:nvPr userDrawn="1"/>
          </p:nvSpPr>
          <p:spPr>
            <a:xfrm rot="5400000">
              <a:off x="3589891" y="339048"/>
              <a:ext cx="216024" cy="288032"/>
            </a:xfrm>
            <a:prstGeom prst="triangle">
              <a:avLst/>
            </a:prstGeom>
            <a:solidFill>
              <a:srgbClr val="E27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a:extLst>
                <a:ext uri="{FF2B5EF4-FFF2-40B4-BE49-F238E27FC236}">
                  <a16:creationId xmlns:a16="http://schemas.microsoft.com/office/drawing/2014/main" id="{8659F0FB-6C9B-45AE-9453-E0359BD10689}"/>
                </a:ext>
              </a:extLst>
            </p:cNvPr>
            <p:cNvSpPr/>
            <p:nvPr userDrawn="1"/>
          </p:nvSpPr>
          <p:spPr>
            <a:xfrm rot="16200000" flipH="1">
              <a:off x="3877923" y="339048"/>
              <a:ext cx="216024" cy="288032"/>
            </a:xfrm>
            <a:prstGeom prst="triangle">
              <a:avLst/>
            </a:prstGeom>
            <a:solidFill>
              <a:srgbClr val="BE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等腰三角形 13">
              <a:extLst>
                <a:ext uri="{FF2B5EF4-FFF2-40B4-BE49-F238E27FC236}">
                  <a16:creationId xmlns:a16="http://schemas.microsoft.com/office/drawing/2014/main" id="{262B0FD5-B174-43A6-8FC3-CE9E4A78D416}"/>
                </a:ext>
              </a:extLst>
            </p:cNvPr>
            <p:cNvSpPr/>
            <p:nvPr userDrawn="1"/>
          </p:nvSpPr>
          <p:spPr>
            <a:xfrm rot="5400000">
              <a:off x="4165955" y="339048"/>
              <a:ext cx="216024" cy="288032"/>
            </a:xfrm>
            <a:prstGeom prst="triangle">
              <a:avLst/>
            </a:prstGeom>
            <a:solidFill>
              <a:srgbClr val="B8B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a:extLst>
                <a:ext uri="{FF2B5EF4-FFF2-40B4-BE49-F238E27FC236}">
                  <a16:creationId xmlns:a16="http://schemas.microsoft.com/office/drawing/2014/main" id="{0879DD9D-7869-4F57-A6D5-B3AFEB1CEA8A}"/>
                </a:ext>
              </a:extLst>
            </p:cNvPr>
            <p:cNvSpPr/>
            <p:nvPr userDrawn="1"/>
          </p:nvSpPr>
          <p:spPr>
            <a:xfrm rot="16200000" flipH="1">
              <a:off x="4453987" y="339048"/>
              <a:ext cx="216024" cy="288032"/>
            </a:xfrm>
            <a:prstGeom prst="triangle">
              <a:avLst/>
            </a:prstGeom>
            <a:solidFill>
              <a:srgbClr val="99C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a:extLst>
                <a:ext uri="{FF2B5EF4-FFF2-40B4-BE49-F238E27FC236}">
                  <a16:creationId xmlns:a16="http://schemas.microsoft.com/office/drawing/2014/main" id="{DFEF4B6C-9635-4919-8E85-A8554D7929DC}"/>
                </a:ext>
              </a:extLst>
            </p:cNvPr>
            <p:cNvSpPr/>
            <p:nvPr userDrawn="1"/>
          </p:nvSpPr>
          <p:spPr>
            <a:xfrm rot="5400000">
              <a:off x="4742019"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等腰三角形 16">
              <a:extLst>
                <a:ext uri="{FF2B5EF4-FFF2-40B4-BE49-F238E27FC236}">
                  <a16:creationId xmlns:a16="http://schemas.microsoft.com/office/drawing/2014/main" id="{F33290A2-9369-4BED-99A9-9FF77491BC9A}"/>
                </a:ext>
              </a:extLst>
            </p:cNvPr>
            <p:cNvSpPr/>
            <p:nvPr userDrawn="1"/>
          </p:nvSpPr>
          <p:spPr>
            <a:xfrm rot="16200000" flipH="1">
              <a:off x="5030051" y="339048"/>
              <a:ext cx="216024" cy="288032"/>
            </a:xfrm>
            <a:prstGeom prst="triangle">
              <a:avLst/>
            </a:prstGeom>
            <a:solidFill>
              <a:srgbClr val="B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等腰三角形 17">
              <a:extLst>
                <a:ext uri="{FF2B5EF4-FFF2-40B4-BE49-F238E27FC236}">
                  <a16:creationId xmlns:a16="http://schemas.microsoft.com/office/drawing/2014/main" id="{651B1F61-0A88-4040-9ECA-CE150F82201E}"/>
                </a:ext>
              </a:extLst>
            </p:cNvPr>
            <p:cNvSpPr/>
            <p:nvPr userDrawn="1"/>
          </p:nvSpPr>
          <p:spPr>
            <a:xfrm rot="5400000">
              <a:off x="5318083" y="339048"/>
              <a:ext cx="216024" cy="288032"/>
            </a:xfrm>
            <a:prstGeom prst="triangle">
              <a:avLst/>
            </a:prstGeom>
            <a:solidFill>
              <a:srgbClr val="ADB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等腰三角形 18">
              <a:extLst>
                <a:ext uri="{FF2B5EF4-FFF2-40B4-BE49-F238E27FC236}">
                  <a16:creationId xmlns:a16="http://schemas.microsoft.com/office/drawing/2014/main" id="{3092142C-BB10-4498-84FF-7997DEA92A74}"/>
                </a:ext>
              </a:extLst>
            </p:cNvPr>
            <p:cNvSpPr/>
            <p:nvPr userDrawn="1"/>
          </p:nvSpPr>
          <p:spPr>
            <a:xfrm rot="16200000" flipH="1">
              <a:off x="5606115" y="339048"/>
              <a:ext cx="216024" cy="288032"/>
            </a:xfrm>
            <a:prstGeom prst="triangle">
              <a:avLst/>
            </a:prstGeom>
            <a:solidFill>
              <a:srgbClr val="B4D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a:extLst>
                <a:ext uri="{FF2B5EF4-FFF2-40B4-BE49-F238E27FC236}">
                  <a16:creationId xmlns:a16="http://schemas.microsoft.com/office/drawing/2014/main" id="{A243F8FA-0B57-4E61-B576-1151D6C1A1A5}"/>
                </a:ext>
              </a:extLst>
            </p:cNvPr>
            <p:cNvSpPr/>
            <p:nvPr userDrawn="1"/>
          </p:nvSpPr>
          <p:spPr>
            <a:xfrm rot="5400000">
              <a:off x="5893204" y="339048"/>
              <a:ext cx="216024" cy="288032"/>
            </a:xfrm>
            <a:prstGeom prst="triangle">
              <a:avLst/>
            </a:prstGeom>
            <a:solidFill>
              <a:srgbClr val="9FD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a:extLst>
                <a:ext uri="{FF2B5EF4-FFF2-40B4-BE49-F238E27FC236}">
                  <a16:creationId xmlns:a16="http://schemas.microsoft.com/office/drawing/2014/main" id="{824DB0B5-6F70-432D-89EF-943458DD2FFC}"/>
                </a:ext>
              </a:extLst>
            </p:cNvPr>
            <p:cNvSpPr/>
            <p:nvPr userDrawn="1"/>
          </p:nvSpPr>
          <p:spPr>
            <a:xfrm rot="16200000" flipH="1">
              <a:off x="6181236" y="339048"/>
              <a:ext cx="216024" cy="288032"/>
            </a:xfrm>
            <a:prstGeom prst="triangle">
              <a:avLst/>
            </a:prstGeom>
            <a:solidFill>
              <a:srgbClr val="85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等腰三角形 21">
              <a:extLst>
                <a:ext uri="{FF2B5EF4-FFF2-40B4-BE49-F238E27FC236}">
                  <a16:creationId xmlns:a16="http://schemas.microsoft.com/office/drawing/2014/main" id="{950CA661-F016-4A48-A69D-3C05C59EC56E}"/>
                </a:ext>
              </a:extLst>
            </p:cNvPr>
            <p:cNvSpPr/>
            <p:nvPr userDrawn="1"/>
          </p:nvSpPr>
          <p:spPr>
            <a:xfrm rot="5400000">
              <a:off x="6468325" y="339048"/>
              <a:ext cx="216024" cy="288032"/>
            </a:xfrm>
            <a:prstGeom prst="triangle">
              <a:avLst/>
            </a:prstGeom>
            <a:solidFill>
              <a:srgbClr val="86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等腰三角形 22">
              <a:extLst>
                <a:ext uri="{FF2B5EF4-FFF2-40B4-BE49-F238E27FC236}">
                  <a16:creationId xmlns:a16="http://schemas.microsoft.com/office/drawing/2014/main" id="{B9A71F8B-F7BD-4BBF-BADB-EAFCABB9125D}"/>
                </a:ext>
              </a:extLst>
            </p:cNvPr>
            <p:cNvSpPr/>
            <p:nvPr userDrawn="1"/>
          </p:nvSpPr>
          <p:spPr>
            <a:xfrm rot="16200000" flipH="1">
              <a:off x="6756357" y="339048"/>
              <a:ext cx="216024" cy="288032"/>
            </a:xfrm>
            <a:prstGeom prst="triangle">
              <a:avLst/>
            </a:prstGeom>
            <a:solidFill>
              <a:srgbClr val="74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4" name="群組 33">
            <a:extLst>
              <a:ext uri="{FF2B5EF4-FFF2-40B4-BE49-F238E27FC236}">
                <a16:creationId xmlns:a16="http://schemas.microsoft.com/office/drawing/2014/main" id="{15D906B8-AD7B-442E-9DCF-EBC73F91591C}"/>
              </a:ext>
            </a:extLst>
          </p:cNvPr>
          <p:cNvGrpSpPr/>
          <p:nvPr userDrawn="1"/>
        </p:nvGrpSpPr>
        <p:grpSpPr>
          <a:xfrm flipH="1">
            <a:off x="9330879" y="6605491"/>
            <a:ext cx="2013395" cy="216024"/>
            <a:chOff x="7007442" y="375052"/>
            <a:chExt cx="2013395" cy="216024"/>
          </a:xfrm>
        </p:grpSpPr>
        <p:sp>
          <p:nvSpPr>
            <p:cNvPr id="24" name="等腰三角形 23">
              <a:extLst>
                <a:ext uri="{FF2B5EF4-FFF2-40B4-BE49-F238E27FC236}">
                  <a16:creationId xmlns:a16="http://schemas.microsoft.com/office/drawing/2014/main" id="{C6DB0B0B-5973-4D4E-9B5E-ED8AD6720094}"/>
                </a:ext>
              </a:extLst>
            </p:cNvPr>
            <p:cNvSpPr/>
            <p:nvPr userDrawn="1"/>
          </p:nvSpPr>
          <p:spPr>
            <a:xfrm rot="5400000">
              <a:off x="7043446" y="339048"/>
              <a:ext cx="216024" cy="288032"/>
            </a:xfrm>
            <a:prstGeom prst="triangle">
              <a:avLst/>
            </a:prstGeom>
            <a:solidFill>
              <a:srgbClr val="C9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a16="http://schemas.microsoft.com/office/drawing/2014/main" id="{FA17203F-2311-4E0F-849E-432A76D521F6}"/>
                </a:ext>
              </a:extLst>
            </p:cNvPr>
            <p:cNvSpPr/>
            <p:nvPr userDrawn="1"/>
          </p:nvSpPr>
          <p:spPr>
            <a:xfrm rot="16200000" flipH="1">
              <a:off x="7331478" y="339048"/>
              <a:ext cx="216024" cy="288032"/>
            </a:xfrm>
            <a:prstGeom prst="triangle">
              <a:avLst/>
            </a:prstGeom>
            <a:solidFill>
              <a:srgbClr val="ADB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a16="http://schemas.microsoft.com/office/drawing/2014/main" id="{93252718-C147-46DA-AC9D-285D724D0D38}"/>
                </a:ext>
              </a:extLst>
            </p:cNvPr>
            <p:cNvSpPr/>
            <p:nvPr userDrawn="1"/>
          </p:nvSpPr>
          <p:spPr>
            <a:xfrm rot="5400000">
              <a:off x="7618567"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a16="http://schemas.microsoft.com/office/drawing/2014/main" id="{D18B8F7E-B8EE-41E9-A4B6-9203739C890D}"/>
                </a:ext>
              </a:extLst>
            </p:cNvPr>
            <p:cNvSpPr/>
            <p:nvPr userDrawn="1"/>
          </p:nvSpPr>
          <p:spPr>
            <a:xfrm rot="16200000" flipH="1">
              <a:off x="7906599" y="339048"/>
              <a:ext cx="216024" cy="288032"/>
            </a:xfrm>
            <a:prstGeom prst="triangle">
              <a:avLst/>
            </a:prstGeom>
            <a:solidFill>
              <a:srgbClr val="9FD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a16="http://schemas.microsoft.com/office/drawing/2014/main" id="{F7B10E3D-E1EE-485B-8218-BD3DCB57622B}"/>
                </a:ext>
              </a:extLst>
            </p:cNvPr>
            <p:cNvSpPr/>
            <p:nvPr userDrawn="1"/>
          </p:nvSpPr>
          <p:spPr>
            <a:xfrm rot="5400000">
              <a:off x="8193688"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a:extLst>
                <a:ext uri="{FF2B5EF4-FFF2-40B4-BE49-F238E27FC236}">
                  <a16:creationId xmlns:a16="http://schemas.microsoft.com/office/drawing/2014/main" id="{38759C99-C6CF-49E0-8E0D-161B8281691C}"/>
                </a:ext>
              </a:extLst>
            </p:cNvPr>
            <p:cNvSpPr/>
            <p:nvPr userDrawn="1"/>
          </p:nvSpPr>
          <p:spPr>
            <a:xfrm rot="16200000" flipH="1">
              <a:off x="8481720" y="339048"/>
              <a:ext cx="216024" cy="288032"/>
            </a:xfrm>
            <a:prstGeom prst="triangle">
              <a:avLst/>
            </a:prstGeom>
            <a:solidFill>
              <a:srgbClr val="86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a:extLst>
                <a:ext uri="{FF2B5EF4-FFF2-40B4-BE49-F238E27FC236}">
                  <a16:creationId xmlns:a16="http://schemas.microsoft.com/office/drawing/2014/main" id="{0C345ADD-516B-4ADE-B2F4-BC60CEFB3CC7}"/>
                </a:ext>
              </a:extLst>
            </p:cNvPr>
            <p:cNvSpPr/>
            <p:nvPr userDrawn="1"/>
          </p:nvSpPr>
          <p:spPr>
            <a:xfrm rot="5400000">
              <a:off x="8768809" y="339048"/>
              <a:ext cx="216024" cy="288032"/>
            </a:xfrm>
            <a:prstGeom prst="triangle">
              <a:avLst/>
            </a:prstGeom>
            <a:solidFill>
              <a:srgbClr val="99C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a:extLst>
              <a:ext uri="{FF2B5EF4-FFF2-40B4-BE49-F238E27FC236}">
                <a16:creationId xmlns:a16="http://schemas.microsoft.com/office/drawing/2014/main" id="{05BE28CB-6DBA-4E03-813A-1060858E103D}"/>
              </a:ext>
            </a:extLst>
          </p:cNvPr>
          <p:cNvGrpSpPr/>
          <p:nvPr userDrawn="1"/>
        </p:nvGrpSpPr>
        <p:grpSpPr>
          <a:xfrm>
            <a:off x="9137882" y="203881"/>
            <a:ext cx="2556674" cy="554645"/>
            <a:chOff x="0" y="-6832"/>
            <a:chExt cx="3489157" cy="756938"/>
          </a:xfrm>
        </p:grpSpPr>
        <p:pic>
          <p:nvPicPr>
            <p:cNvPr id="4" name="圖片 6">
              <a:extLst>
                <a:ext uri="{FF2B5EF4-FFF2-40B4-BE49-F238E27FC236}">
                  <a16:creationId xmlns:a16="http://schemas.microsoft.com/office/drawing/2014/main" id="{2D86E5F7-FB4A-4140-A4A3-27ACD9C889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8" r="44495" b="81567"/>
            <a:stretch/>
          </p:blipFill>
          <p:spPr bwMode="auto">
            <a:xfrm>
              <a:off x="0" y="-1"/>
              <a:ext cx="3489157" cy="75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a:extLst>
                <a:ext uri="{FF2B5EF4-FFF2-40B4-BE49-F238E27FC236}">
                  <a16:creationId xmlns:a16="http://schemas.microsoft.com/office/drawing/2014/main" id="{D852BF68-C1DB-462B-828A-8A9C6B76FF97}"/>
                </a:ext>
              </a:extLst>
            </p:cNvPr>
            <p:cNvGrpSpPr/>
            <p:nvPr userDrawn="1"/>
          </p:nvGrpSpPr>
          <p:grpSpPr>
            <a:xfrm>
              <a:off x="695399" y="-6832"/>
              <a:ext cx="2793756" cy="378028"/>
              <a:chOff x="695399" y="-6832"/>
              <a:chExt cx="2793756" cy="378028"/>
            </a:xfrm>
          </p:grpSpPr>
          <p:sp>
            <p:nvSpPr>
              <p:cNvPr id="10" name="矩形 9">
                <a:extLst>
                  <a:ext uri="{FF2B5EF4-FFF2-40B4-BE49-F238E27FC236}">
                    <a16:creationId xmlns:a16="http://schemas.microsoft.com/office/drawing/2014/main" id="{573AB625-2CA7-495D-AD4A-AA07D4E1E9A6}"/>
                  </a:ext>
                </a:extLst>
              </p:cNvPr>
              <p:cNvSpPr/>
              <p:nvPr userDrawn="1"/>
            </p:nvSpPr>
            <p:spPr>
              <a:xfrm>
                <a:off x="839416" y="136524"/>
                <a:ext cx="2088232" cy="196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2748EE2D-CA09-477D-BBD4-3D85FC90FBB7}"/>
                  </a:ext>
                </a:extLst>
              </p:cNvPr>
              <p:cNvSpPr txBox="1"/>
              <p:nvPr userDrawn="1"/>
            </p:nvSpPr>
            <p:spPr>
              <a:xfrm>
                <a:off x="695399" y="-6832"/>
                <a:ext cx="2793756" cy="378028"/>
              </a:xfrm>
              <a:prstGeom prst="rect">
                <a:avLst/>
              </a:prstGeom>
              <a:noFill/>
            </p:spPr>
            <p:txBody>
              <a:bodyPr wrap="square" rtlCol="0">
                <a:spAutoFit/>
              </a:bodyPr>
              <a:lstStyle/>
              <a:p>
                <a:pPr algn="ctr"/>
                <a:r>
                  <a:rPr lang="zh-TW" altLang="en-US" sz="1200" dirty="0">
                    <a:solidFill>
                      <a:srgbClr val="C00000"/>
                    </a:solidFill>
                    <a:latin typeface="Noto Serif CJK TC Black" panose="02020900000000000000" pitchFamily="18" charset="-120"/>
                    <a:ea typeface="Noto Serif CJK TC Black" panose="02020900000000000000" pitchFamily="18" charset="-120"/>
                  </a:rPr>
                  <a:t>專業</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多元</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素養</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精緻</a:t>
                </a:r>
              </a:p>
            </p:txBody>
          </p:sp>
        </p:grpSp>
      </p:grpSp>
    </p:spTree>
    <p:extLst>
      <p:ext uri="{BB962C8B-B14F-4D97-AF65-F5344CB8AC3E}">
        <p14:creationId xmlns:p14="http://schemas.microsoft.com/office/powerpoint/2010/main" val="177850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17" name="手繪多邊形: 圖案 16">
            <a:extLst>
              <a:ext uri="{FF2B5EF4-FFF2-40B4-BE49-F238E27FC236}">
                <a16:creationId xmlns:a16="http://schemas.microsoft.com/office/drawing/2014/main" id="{24F0B99F-88E1-4E98-B232-A814D051739D}"/>
              </a:ext>
            </a:extLst>
          </p:cNvPr>
          <p:cNvSpPr/>
          <p:nvPr userDrawn="1"/>
        </p:nvSpPr>
        <p:spPr>
          <a:xfrm>
            <a:off x="335360" y="136524"/>
            <a:ext cx="11484097" cy="6574580"/>
          </a:xfrm>
          <a:custGeom>
            <a:avLst/>
            <a:gdLst>
              <a:gd name="connsiteX0" fmla="*/ 272255 w 11484097"/>
              <a:gd name="connsiteY0" fmla="*/ 0 h 6574580"/>
              <a:gd name="connsiteX1" fmla="*/ 2464049 w 11484097"/>
              <a:gd name="connsiteY1" fmla="*/ 0 h 6574580"/>
              <a:gd name="connsiteX2" fmla="*/ 2714909 w 11484097"/>
              <a:gd name="connsiteY2" fmla="*/ 166281 h 6574580"/>
              <a:gd name="connsiteX3" fmla="*/ 2733379 w 11484097"/>
              <a:gd name="connsiteY3" fmla="*/ 257768 h 6574580"/>
              <a:gd name="connsiteX4" fmla="*/ 11121891 w 11484097"/>
              <a:gd name="connsiteY4" fmla="*/ 257768 h 6574580"/>
              <a:gd name="connsiteX5" fmla="*/ 11484097 w 11484097"/>
              <a:gd name="connsiteY5" fmla="*/ 619974 h 6574580"/>
              <a:gd name="connsiteX6" fmla="*/ 11484097 w 11484097"/>
              <a:gd name="connsiteY6" fmla="*/ 6212374 h 6574580"/>
              <a:gd name="connsiteX7" fmla="*/ 11121891 w 11484097"/>
              <a:gd name="connsiteY7" fmla="*/ 6574580 h 6574580"/>
              <a:gd name="connsiteX8" fmla="*/ 362206 w 11484097"/>
              <a:gd name="connsiteY8" fmla="*/ 6574580 h 6574580"/>
              <a:gd name="connsiteX9" fmla="*/ 0 w 11484097"/>
              <a:gd name="connsiteY9" fmla="*/ 6212374 h 6574580"/>
              <a:gd name="connsiteX10" fmla="*/ 0 w 11484097"/>
              <a:gd name="connsiteY10" fmla="*/ 931989 h 6574580"/>
              <a:gd name="connsiteX11" fmla="*/ 0 w 11484097"/>
              <a:gd name="connsiteY11" fmla="*/ 619974 h 6574580"/>
              <a:gd name="connsiteX12" fmla="*/ 0 w 11484097"/>
              <a:gd name="connsiteY12" fmla="*/ 272255 h 6574580"/>
              <a:gd name="connsiteX13" fmla="*/ 272255 w 11484097"/>
              <a:gd name="connsiteY13" fmla="*/ 0 h 65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84097" h="6574580">
                <a:moveTo>
                  <a:pt x="272255" y="0"/>
                </a:moveTo>
                <a:lnTo>
                  <a:pt x="2464049" y="0"/>
                </a:lnTo>
                <a:cubicBezTo>
                  <a:pt x="2576821" y="0"/>
                  <a:pt x="2673578" y="68565"/>
                  <a:pt x="2714909" y="166281"/>
                </a:cubicBezTo>
                <a:lnTo>
                  <a:pt x="2733379" y="257768"/>
                </a:lnTo>
                <a:lnTo>
                  <a:pt x="11121891" y="257768"/>
                </a:lnTo>
                <a:cubicBezTo>
                  <a:pt x="11321932" y="257768"/>
                  <a:pt x="11484097" y="419933"/>
                  <a:pt x="11484097" y="619974"/>
                </a:cubicBezTo>
                <a:lnTo>
                  <a:pt x="11484097" y="6212374"/>
                </a:lnTo>
                <a:cubicBezTo>
                  <a:pt x="11484097" y="6412415"/>
                  <a:pt x="11321932" y="6574580"/>
                  <a:pt x="11121891" y="6574580"/>
                </a:cubicBezTo>
                <a:lnTo>
                  <a:pt x="362206" y="6574580"/>
                </a:lnTo>
                <a:cubicBezTo>
                  <a:pt x="162165" y="6574580"/>
                  <a:pt x="0" y="6412415"/>
                  <a:pt x="0" y="6212374"/>
                </a:cubicBezTo>
                <a:lnTo>
                  <a:pt x="0" y="931989"/>
                </a:lnTo>
                <a:lnTo>
                  <a:pt x="0" y="619974"/>
                </a:lnTo>
                <a:lnTo>
                  <a:pt x="0" y="272255"/>
                </a:lnTo>
                <a:cubicBezTo>
                  <a:pt x="0" y="121893"/>
                  <a:pt x="121893" y="0"/>
                  <a:pt x="272255" y="0"/>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D99A2D20-4A68-4B66-A30A-B75D44DCE8F2}"/>
              </a:ext>
            </a:extLst>
          </p:cNvPr>
          <p:cNvGrpSpPr/>
          <p:nvPr userDrawn="1"/>
        </p:nvGrpSpPr>
        <p:grpSpPr>
          <a:xfrm>
            <a:off x="409725" y="260648"/>
            <a:ext cx="2556674" cy="554645"/>
            <a:chOff x="0" y="-6832"/>
            <a:chExt cx="3489157" cy="756938"/>
          </a:xfrm>
        </p:grpSpPr>
        <p:pic>
          <p:nvPicPr>
            <p:cNvPr id="13" name="圖片 6">
              <a:extLst>
                <a:ext uri="{FF2B5EF4-FFF2-40B4-BE49-F238E27FC236}">
                  <a16:creationId xmlns:a16="http://schemas.microsoft.com/office/drawing/2014/main" id="{2994717F-07CE-4165-81E8-3C8B9C7B29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8" r="44495" b="81567"/>
            <a:stretch/>
          </p:blipFill>
          <p:spPr bwMode="auto">
            <a:xfrm>
              <a:off x="0" y="-1"/>
              <a:ext cx="3489157" cy="75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群組 13">
              <a:extLst>
                <a:ext uri="{FF2B5EF4-FFF2-40B4-BE49-F238E27FC236}">
                  <a16:creationId xmlns:a16="http://schemas.microsoft.com/office/drawing/2014/main" id="{282A40EA-B330-4075-9F7C-FB6658E347D3}"/>
                </a:ext>
              </a:extLst>
            </p:cNvPr>
            <p:cNvGrpSpPr/>
            <p:nvPr userDrawn="1"/>
          </p:nvGrpSpPr>
          <p:grpSpPr>
            <a:xfrm>
              <a:off x="695399" y="-6832"/>
              <a:ext cx="2793756" cy="378028"/>
              <a:chOff x="695399" y="-6832"/>
              <a:chExt cx="2793756" cy="378028"/>
            </a:xfrm>
          </p:grpSpPr>
          <p:sp>
            <p:nvSpPr>
              <p:cNvPr id="15" name="矩形 14">
                <a:extLst>
                  <a:ext uri="{FF2B5EF4-FFF2-40B4-BE49-F238E27FC236}">
                    <a16:creationId xmlns:a16="http://schemas.microsoft.com/office/drawing/2014/main" id="{4D944ABF-67A9-4D16-B8AF-B3B461A66D26}"/>
                  </a:ext>
                </a:extLst>
              </p:cNvPr>
              <p:cNvSpPr/>
              <p:nvPr userDrawn="1"/>
            </p:nvSpPr>
            <p:spPr>
              <a:xfrm>
                <a:off x="839416" y="136524"/>
                <a:ext cx="2088232" cy="1961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151F67E6-3049-414F-B581-1BFC755123A4}"/>
                  </a:ext>
                </a:extLst>
              </p:cNvPr>
              <p:cNvSpPr txBox="1"/>
              <p:nvPr userDrawn="1"/>
            </p:nvSpPr>
            <p:spPr>
              <a:xfrm>
                <a:off x="695399" y="-6832"/>
                <a:ext cx="2793756" cy="378028"/>
              </a:xfrm>
              <a:prstGeom prst="rect">
                <a:avLst/>
              </a:prstGeom>
              <a:noFill/>
            </p:spPr>
            <p:txBody>
              <a:bodyPr wrap="square" rtlCol="0">
                <a:spAutoFit/>
              </a:bodyPr>
              <a:lstStyle/>
              <a:p>
                <a:pPr algn="ctr"/>
                <a:r>
                  <a:rPr lang="zh-TW" altLang="en-US" sz="1200" dirty="0">
                    <a:solidFill>
                      <a:srgbClr val="C00000"/>
                    </a:solidFill>
                    <a:latin typeface="Noto Serif CJK TC Black" panose="02020900000000000000" pitchFamily="18" charset="-120"/>
                    <a:ea typeface="Noto Serif CJK TC Black" panose="02020900000000000000" pitchFamily="18" charset="-120"/>
                  </a:rPr>
                  <a:t>專業</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多元</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素養</a:t>
                </a:r>
                <a:r>
                  <a:rPr lang="en-US" altLang="zh-TW" sz="1200" dirty="0">
                    <a:solidFill>
                      <a:srgbClr val="C00000"/>
                    </a:solidFill>
                    <a:latin typeface="Noto Serif CJK TC Black" panose="02020900000000000000" pitchFamily="18" charset="-120"/>
                    <a:ea typeface="Noto Serif CJK TC Black" panose="02020900000000000000" pitchFamily="18" charset="-120"/>
                  </a:rPr>
                  <a:t>‧</a:t>
                </a:r>
                <a:r>
                  <a:rPr lang="zh-TW" altLang="en-US" sz="1200" dirty="0">
                    <a:solidFill>
                      <a:srgbClr val="C00000"/>
                    </a:solidFill>
                    <a:latin typeface="Noto Serif CJK TC Black" panose="02020900000000000000" pitchFamily="18" charset="-120"/>
                    <a:ea typeface="Noto Serif CJK TC Black" panose="02020900000000000000" pitchFamily="18" charset="-120"/>
                  </a:rPr>
                  <a:t>精緻</a:t>
                </a:r>
              </a:p>
            </p:txBody>
          </p:sp>
        </p:grpSp>
      </p:grpSp>
      <p:grpSp>
        <p:nvGrpSpPr>
          <p:cNvPr id="18" name="群組 17">
            <a:extLst>
              <a:ext uri="{FF2B5EF4-FFF2-40B4-BE49-F238E27FC236}">
                <a16:creationId xmlns:a16="http://schemas.microsoft.com/office/drawing/2014/main" id="{A9268EDE-5052-4470-B448-74B4B9C76D00}"/>
              </a:ext>
            </a:extLst>
          </p:cNvPr>
          <p:cNvGrpSpPr/>
          <p:nvPr userDrawn="1"/>
        </p:nvGrpSpPr>
        <p:grpSpPr>
          <a:xfrm>
            <a:off x="7914456" y="6603092"/>
            <a:ext cx="3454498" cy="216024"/>
            <a:chOff x="3553887" y="375052"/>
            <a:chExt cx="3454498" cy="216024"/>
          </a:xfrm>
        </p:grpSpPr>
        <p:sp>
          <p:nvSpPr>
            <p:cNvPr id="19" name="等腰三角形 18">
              <a:extLst>
                <a:ext uri="{FF2B5EF4-FFF2-40B4-BE49-F238E27FC236}">
                  <a16:creationId xmlns:a16="http://schemas.microsoft.com/office/drawing/2014/main" id="{66847245-9A72-4190-A43C-599234C5C260}"/>
                </a:ext>
              </a:extLst>
            </p:cNvPr>
            <p:cNvSpPr/>
            <p:nvPr userDrawn="1"/>
          </p:nvSpPr>
          <p:spPr>
            <a:xfrm rot="5400000">
              <a:off x="3589891" y="339048"/>
              <a:ext cx="216024" cy="288032"/>
            </a:xfrm>
            <a:prstGeom prst="triangle">
              <a:avLst/>
            </a:prstGeom>
            <a:solidFill>
              <a:srgbClr val="E27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a:extLst>
                <a:ext uri="{FF2B5EF4-FFF2-40B4-BE49-F238E27FC236}">
                  <a16:creationId xmlns:a16="http://schemas.microsoft.com/office/drawing/2014/main" id="{D06DE484-DF59-42E3-8F69-FE22FDBDDF19}"/>
                </a:ext>
              </a:extLst>
            </p:cNvPr>
            <p:cNvSpPr/>
            <p:nvPr userDrawn="1"/>
          </p:nvSpPr>
          <p:spPr>
            <a:xfrm rot="16200000" flipH="1">
              <a:off x="3877923" y="339048"/>
              <a:ext cx="216024" cy="288032"/>
            </a:xfrm>
            <a:prstGeom prst="triangle">
              <a:avLst/>
            </a:prstGeom>
            <a:solidFill>
              <a:srgbClr val="BED9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等腰三角形 20">
              <a:extLst>
                <a:ext uri="{FF2B5EF4-FFF2-40B4-BE49-F238E27FC236}">
                  <a16:creationId xmlns:a16="http://schemas.microsoft.com/office/drawing/2014/main" id="{89C6246F-5146-4F4F-A623-973EE0068016}"/>
                </a:ext>
              </a:extLst>
            </p:cNvPr>
            <p:cNvSpPr/>
            <p:nvPr userDrawn="1"/>
          </p:nvSpPr>
          <p:spPr>
            <a:xfrm rot="5400000">
              <a:off x="4165955" y="339048"/>
              <a:ext cx="216024" cy="288032"/>
            </a:xfrm>
            <a:prstGeom prst="triangle">
              <a:avLst/>
            </a:prstGeom>
            <a:solidFill>
              <a:srgbClr val="B8B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等腰三角形 21">
              <a:extLst>
                <a:ext uri="{FF2B5EF4-FFF2-40B4-BE49-F238E27FC236}">
                  <a16:creationId xmlns:a16="http://schemas.microsoft.com/office/drawing/2014/main" id="{2DC4C37B-BA09-404E-8DE9-63901E7C9855}"/>
                </a:ext>
              </a:extLst>
            </p:cNvPr>
            <p:cNvSpPr/>
            <p:nvPr userDrawn="1"/>
          </p:nvSpPr>
          <p:spPr>
            <a:xfrm rot="16200000" flipH="1">
              <a:off x="4453987" y="339048"/>
              <a:ext cx="216024" cy="288032"/>
            </a:xfrm>
            <a:prstGeom prst="triangle">
              <a:avLst/>
            </a:prstGeom>
            <a:solidFill>
              <a:srgbClr val="99C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等腰三角形 22">
              <a:extLst>
                <a:ext uri="{FF2B5EF4-FFF2-40B4-BE49-F238E27FC236}">
                  <a16:creationId xmlns:a16="http://schemas.microsoft.com/office/drawing/2014/main" id="{BEF28C28-718C-44DE-8544-0F96B561173B}"/>
                </a:ext>
              </a:extLst>
            </p:cNvPr>
            <p:cNvSpPr/>
            <p:nvPr userDrawn="1"/>
          </p:nvSpPr>
          <p:spPr>
            <a:xfrm rot="5400000">
              <a:off x="4742019"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等腰三角形 23">
              <a:extLst>
                <a:ext uri="{FF2B5EF4-FFF2-40B4-BE49-F238E27FC236}">
                  <a16:creationId xmlns:a16="http://schemas.microsoft.com/office/drawing/2014/main" id="{616F7A68-16A8-4FD8-8A2A-8C19CE9BF185}"/>
                </a:ext>
              </a:extLst>
            </p:cNvPr>
            <p:cNvSpPr/>
            <p:nvPr userDrawn="1"/>
          </p:nvSpPr>
          <p:spPr>
            <a:xfrm rot="16200000" flipH="1">
              <a:off x="5030051" y="339048"/>
              <a:ext cx="216024" cy="288032"/>
            </a:xfrm>
            <a:prstGeom prst="triangle">
              <a:avLst/>
            </a:prstGeom>
            <a:solidFill>
              <a:srgbClr val="B2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等腰三角形 24">
              <a:extLst>
                <a:ext uri="{FF2B5EF4-FFF2-40B4-BE49-F238E27FC236}">
                  <a16:creationId xmlns:a16="http://schemas.microsoft.com/office/drawing/2014/main" id="{B1EA313D-FD6E-49E3-B356-58C153484E0E}"/>
                </a:ext>
              </a:extLst>
            </p:cNvPr>
            <p:cNvSpPr/>
            <p:nvPr userDrawn="1"/>
          </p:nvSpPr>
          <p:spPr>
            <a:xfrm rot="5400000">
              <a:off x="5318083" y="339048"/>
              <a:ext cx="216024" cy="288032"/>
            </a:xfrm>
            <a:prstGeom prst="triangle">
              <a:avLst/>
            </a:prstGeom>
            <a:solidFill>
              <a:srgbClr val="ADB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等腰三角形 25">
              <a:extLst>
                <a:ext uri="{FF2B5EF4-FFF2-40B4-BE49-F238E27FC236}">
                  <a16:creationId xmlns:a16="http://schemas.microsoft.com/office/drawing/2014/main" id="{D23B71CE-9760-4934-A932-4C1B98C0447F}"/>
                </a:ext>
              </a:extLst>
            </p:cNvPr>
            <p:cNvSpPr/>
            <p:nvPr userDrawn="1"/>
          </p:nvSpPr>
          <p:spPr>
            <a:xfrm rot="16200000" flipH="1">
              <a:off x="5606115" y="339048"/>
              <a:ext cx="216024" cy="288032"/>
            </a:xfrm>
            <a:prstGeom prst="triangle">
              <a:avLst/>
            </a:prstGeom>
            <a:solidFill>
              <a:srgbClr val="B4D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等腰三角形 26">
              <a:extLst>
                <a:ext uri="{FF2B5EF4-FFF2-40B4-BE49-F238E27FC236}">
                  <a16:creationId xmlns:a16="http://schemas.microsoft.com/office/drawing/2014/main" id="{4873BFCF-90B6-4A9E-89E6-905D1E02A4DB}"/>
                </a:ext>
              </a:extLst>
            </p:cNvPr>
            <p:cNvSpPr/>
            <p:nvPr userDrawn="1"/>
          </p:nvSpPr>
          <p:spPr>
            <a:xfrm rot="5400000">
              <a:off x="5893204" y="339048"/>
              <a:ext cx="216024" cy="288032"/>
            </a:xfrm>
            <a:prstGeom prst="triangle">
              <a:avLst/>
            </a:prstGeom>
            <a:solidFill>
              <a:srgbClr val="9FD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等腰三角形 27">
              <a:extLst>
                <a:ext uri="{FF2B5EF4-FFF2-40B4-BE49-F238E27FC236}">
                  <a16:creationId xmlns:a16="http://schemas.microsoft.com/office/drawing/2014/main" id="{984CBB1E-3E6E-4726-BD0D-6F4A55EEC5C7}"/>
                </a:ext>
              </a:extLst>
            </p:cNvPr>
            <p:cNvSpPr/>
            <p:nvPr userDrawn="1"/>
          </p:nvSpPr>
          <p:spPr>
            <a:xfrm rot="16200000" flipH="1">
              <a:off x="6181236" y="339048"/>
              <a:ext cx="216024" cy="288032"/>
            </a:xfrm>
            <a:prstGeom prst="triangle">
              <a:avLst/>
            </a:prstGeom>
            <a:solidFill>
              <a:srgbClr val="85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等腰三角形 28">
              <a:extLst>
                <a:ext uri="{FF2B5EF4-FFF2-40B4-BE49-F238E27FC236}">
                  <a16:creationId xmlns:a16="http://schemas.microsoft.com/office/drawing/2014/main" id="{83B2D324-DA51-4428-835A-F5364F419491}"/>
                </a:ext>
              </a:extLst>
            </p:cNvPr>
            <p:cNvSpPr/>
            <p:nvPr userDrawn="1"/>
          </p:nvSpPr>
          <p:spPr>
            <a:xfrm rot="5400000">
              <a:off x="6468325" y="339048"/>
              <a:ext cx="216024" cy="288032"/>
            </a:xfrm>
            <a:prstGeom prst="triangle">
              <a:avLst/>
            </a:prstGeom>
            <a:solidFill>
              <a:srgbClr val="86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等腰三角形 29">
              <a:extLst>
                <a:ext uri="{FF2B5EF4-FFF2-40B4-BE49-F238E27FC236}">
                  <a16:creationId xmlns:a16="http://schemas.microsoft.com/office/drawing/2014/main" id="{FF528830-77BF-427A-8D4C-4C10E0A57813}"/>
                </a:ext>
              </a:extLst>
            </p:cNvPr>
            <p:cNvSpPr/>
            <p:nvPr userDrawn="1"/>
          </p:nvSpPr>
          <p:spPr>
            <a:xfrm rot="16200000" flipH="1">
              <a:off x="6756357" y="339048"/>
              <a:ext cx="216024" cy="288032"/>
            </a:xfrm>
            <a:prstGeom prst="triangle">
              <a:avLst/>
            </a:prstGeom>
            <a:solidFill>
              <a:srgbClr val="747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 name="群組 30">
            <a:extLst>
              <a:ext uri="{FF2B5EF4-FFF2-40B4-BE49-F238E27FC236}">
                <a16:creationId xmlns:a16="http://schemas.microsoft.com/office/drawing/2014/main" id="{96663E63-9E61-4809-864C-5C8EAEAC3278}"/>
              </a:ext>
            </a:extLst>
          </p:cNvPr>
          <p:cNvGrpSpPr/>
          <p:nvPr userDrawn="1"/>
        </p:nvGrpSpPr>
        <p:grpSpPr>
          <a:xfrm flipH="1">
            <a:off x="9438728" y="281980"/>
            <a:ext cx="2013395" cy="216024"/>
            <a:chOff x="7007442" y="375052"/>
            <a:chExt cx="2013395" cy="216024"/>
          </a:xfrm>
        </p:grpSpPr>
        <p:sp>
          <p:nvSpPr>
            <p:cNvPr id="32" name="等腰三角形 31">
              <a:extLst>
                <a:ext uri="{FF2B5EF4-FFF2-40B4-BE49-F238E27FC236}">
                  <a16:creationId xmlns:a16="http://schemas.microsoft.com/office/drawing/2014/main" id="{C732425A-F47C-40A7-B358-86D6859BB6E4}"/>
                </a:ext>
              </a:extLst>
            </p:cNvPr>
            <p:cNvSpPr/>
            <p:nvPr userDrawn="1"/>
          </p:nvSpPr>
          <p:spPr>
            <a:xfrm rot="5400000">
              <a:off x="7043446" y="339048"/>
              <a:ext cx="216024" cy="288032"/>
            </a:xfrm>
            <a:prstGeom prst="triangle">
              <a:avLst/>
            </a:prstGeom>
            <a:solidFill>
              <a:srgbClr val="C9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等腰三角形 32">
              <a:extLst>
                <a:ext uri="{FF2B5EF4-FFF2-40B4-BE49-F238E27FC236}">
                  <a16:creationId xmlns:a16="http://schemas.microsoft.com/office/drawing/2014/main" id="{91935201-1CF2-4EDE-B829-5D8710FB265F}"/>
                </a:ext>
              </a:extLst>
            </p:cNvPr>
            <p:cNvSpPr/>
            <p:nvPr userDrawn="1"/>
          </p:nvSpPr>
          <p:spPr>
            <a:xfrm rot="16200000" flipH="1">
              <a:off x="7331478" y="339048"/>
              <a:ext cx="216024" cy="288032"/>
            </a:xfrm>
            <a:prstGeom prst="triangle">
              <a:avLst/>
            </a:prstGeom>
            <a:solidFill>
              <a:srgbClr val="ADB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a:extLst>
                <a:ext uri="{FF2B5EF4-FFF2-40B4-BE49-F238E27FC236}">
                  <a16:creationId xmlns:a16="http://schemas.microsoft.com/office/drawing/2014/main" id="{906FF055-3C4D-423D-9F93-1432A8DA1852}"/>
                </a:ext>
              </a:extLst>
            </p:cNvPr>
            <p:cNvSpPr/>
            <p:nvPr userDrawn="1"/>
          </p:nvSpPr>
          <p:spPr>
            <a:xfrm rot="5400000">
              <a:off x="7618567"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等腰三角形 34">
              <a:extLst>
                <a:ext uri="{FF2B5EF4-FFF2-40B4-BE49-F238E27FC236}">
                  <a16:creationId xmlns:a16="http://schemas.microsoft.com/office/drawing/2014/main" id="{310595EA-2481-49F1-B192-7565B347B2C6}"/>
                </a:ext>
              </a:extLst>
            </p:cNvPr>
            <p:cNvSpPr/>
            <p:nvPr userDrawn="1"/>
          </p:nvSpPr>
          <p:spPr>
            <a:xfrm rot="16200000" flipH="1">
              <a:off x="7906599" y="339048"/>
              <a:ext cx="216024" cy="288032"/>
            </a:xfrm>
            <a:prstGeom prst="triangle">
              <a:avLst/>
            </a:prstGeom>
            <a:solidFill>
              <a:srgbClr val="9FD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等腰三角形 35">
              <a:extLst>
                <a:ext uri="{FF2B5EF4-FFF2-40B4-BE49-F238E27FC236}">
                  <a16:creationId xmlns:a16="http://schemas.microsoft.com/office/drawing/2014/main" id="{37177CDF-4AF4-4ACA-A2EC-CB457C8EB4ED}"/>
                </a:ext>
              </a:extLst>
            </p:cNvPr>
            <p:cNvSpPr/>
            <p:nvPr userDrawn="1"/>
          </p:nvSpPr>
          <p:spPr>
            <a:xfrm rot="5400000">
              <a:off x="8193688" y="339048"/>
              <a:ext cx="216024" cy="288032"/>
            </a:xfrm>
            <a:prstGeom prst="triangle">
              <a:avLst/>
            </a:prstGeom>
            <a:solidFill>
              <a:srgbClr val="CAD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等腰三角形 36">
              <a:extLst>
                <a:ext uri="{FF2B5EF4-FFF2-40B4-BE49-F238E27FC236}">
                  <a16:creationId xmlns:a16="http://schemas.microsoft.com/office/drawing/2014/main" id="{4A23DD5F-D3FB-49AE-BFB4-F4B32ABA4294}"/>
                </a:ext>
              </a:extLst>
            </p:cNvPr>
            <p:cNvSpPr/>
            <p:nvPr userDrawn="1"/>
          </p:nvSpPr>
          <p:spPr>
            <a:xfrm rot="16200000" flipH="1">
              <a:off x="8481720" y="339048"/>
              <a:ext cx="216024" cy="288032"/>
            </a:xfrm>
            <a:prstGeom prst="triangle">
              <a:avLst/>
            </a:prstGeom>
            <a:solidFill>
              <a:srgbClr val="86B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等腰三角形 37">
              <a:extLst>
                <a:ext uri="{FF2B5EF4-FFF2-40B4-BE49-F238E27FC236}">
                  <a16:creationId xmlns:a16="http://schemas.microsoft.com/office/drawing/2014/main" id="{AC76D273-AD9F-4278-B8CB-307BE7FD1997}"/>
                </a:ext>
              </a:extLst>
            </p:cNvPr>
            <p:cNvSpPr/>
            <p:nvPr userDrawn="1"/>
          </p:nvSpPr>
          <p:spPr>
            <a:xfrm rot="5400000">
              <a:off x="8768809" y="339048"/>
              <a:ext cx="216024" cy="288032"/>
            </a:xfrm>
            <a:prstGeom prst="triangle">
              <a:avLst/>
            </a:prstGeom>
            <a:solidFill>
              <a:srgbClr val="99C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1084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17167FC-7002-41BE-A7E0-CFB6075CF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0552" y="260648"/>
            <a:ext cx="6470895" cy="4392488"/>
          </a:xfrm>
          <a:prstGeom prst="rect">
            <a:avLst/>
          </a:prstGeom>
        </p:spPr>
      </p:pic>
      <p:pic>
        <p:nvPicPr>
          <p:cNvPr id="6" name="圖片 6">
            <a:extLst>
              <a:ext uri="{FF2B5EF4-FFF2-40B4-BE49-F238E27FC236}">
                <a16:creationId xmlns:a16="http://schemas.microsoft.com/office/drawing/2014/main" id="{5A29A038-39EC-4279-BF2F-DE19CC9EEB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5750"/>
          <a:stretch/>
        </p:blipFill>
        <p:spPr bwMode="auto">
          <a:xfrm>
            <a:off x="1" y="4941168"/>
            <a:ext cx="12192000" cy="19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a:extLst>
              <a:ext uri="{FF2B5EF4-FFF2-40B4-BE49-F238E27FC236}">
                <a16:creationId xmlns:a16="http://schemas.microsoft.com/office/drawing/2014/main" id="{B871F5D9-23D0-44A9-A6A2-15B0EFD9CC85}"/>
              </a:ext>
            </a:extLst>
          </p:cNvPr>
          <p:cNvSpPr txBox="1"/>
          <p:nvPr userDrawn="1"/>
        </p:nvSpPr>
        <p:spPr>
          <a:xfrm>
            <a:off x="2963652" y="2751892"/>
            <a:ext cx="6264696" cy="677108"/>
          </a:xfrm>
          <a:prstGeom prst="rect">
            <a:avLst/>
          </a:prstGeom>
          <a:solidFill>
            <a:schemeClr val="bg1"/>
          </a:solidFill>
        </p:spPr>
        <p:txBody>
          <a:bodyPr wrap="square" rtlCol="0">
            <a:spAutoFit/>
          </a:bodyPr>
          <a:lstStyle/>
          <a:p>
            <a:pPr algn="ctr"/>
            <a:r>
              <a:rPr lang="zh-TW" altLang="en-US" sz="3800" dirty="0">
                <a:solidFill>
                  <a:srgbClr val="C00000"/>
                </a:solidFill>
                <a:latin typeface="Noto Serif CJK TC Black" panose="02020900000000000000" pitchFamily="18" charset="-120"/>
                <a:ea typeface="Noto Serif CJK TC Black" panose="02020900000000000000" pitchFamily="18" charset="-120"/>
              </a:rPr>
              <a:t>專業</a:t>
            </a:r>
            <a:r>
              <a:rPr lang="en-US" altLang="zh-TW" sz="3800" dirty="0">
                <a:solidFill>
                  <a:srgbClr val="C00000"/>
                </a:solidFill>
                <a:latin typeface="Noto Serif CJK TC Black" panose="02020900000000000000" pitchFamily="18" charset="-120"/>
                <a:ea typeface="Noto Serif CJK TC Black" panose="02020900000000000000" pitchFamily="18" charset="-120"/>
              </a:rPr>
              <a:t>‧</a:t>
            </a:r>
            <a:r>
              <a:rPr lang="zh-TW" altLang="en-US" sz="3800" dirty="0">
                <a:solidFill>
                  <a:srgbClr val="C00000"/>
                </a:solidFill>
                <a:latin typeface="Noto Serif CJK TC Black" panose="02020900000000000000" pitchFamily="18" charset="-120"/>
                <a:ea typeface="Noto Serif CJK TC Black" panose="02020900000000000000" pitchFamily="18" charset="-120"/>
              </a:rPr>
              <a:t>多元</a:t>
            </a:r>
            <a:r>
              <a:rPr lang="en-US" altLang="zh-TW" sz="3800" dirty="0">
                <a:solidFill>
                  <a:srgbClr val="C00000"/>
                </a:solidFill>
                <a:latin typeface="Noto Serif CJK TC Black" panose="02020900000000000000" pitchFamily="18" charset="-120"/>
                <a:ea typeface="Noto Serif CJK TC Black" panose="02020900000000000000" pitchFamily="18" charset="-120"/>
              </a:rPr>
              <a:t>‧</a:t>
            </a:r>
            <a:r>
              <a:rPr lang="zh-TW" altLang="en-US" sz="3800" dirty="0">
                <a:solidFill>
                  <a:srgbClr val="C00000"/>
                </a:solidFill>
                <a:latin typeface="Noto Serif CJK TC Black" panose="02020900000000000000" pitchFamily="18" charset="-120"/>
                <a:ea typeface="Noto Serif CJK TC Black" panose="02020900000000000000" pitchFamily="18" charset="-120"/>
              </a:rPr>
              <a:t>素養</a:t>
            </a:r>
            <a:r>
              <a:rPr lang="en-US" altLang="zh-TW" sz="3800" dirty="0">
                <a:solidFill>
                  <a:srgbClr val="C00000"/>
                </a:solidFill>
                <a:latin typeface="Noto Serif CJK TC Black" panose="02020900000000000000" pitchFamily="18" charset="-120"/>
                <a:ea typeface="Noto Serif CJK TC Black" panose="02020900000000000000" pitchFamily="18" charset="-120"/>
              </a:rPr>
              <a:t>‧</a:t>
            </a:r>
            <a:r>
              <a:rPr lang="zh-TW" altLang="en-US" sz="3800" dirty="0">
                <a:solidFill>
                  <a:srgbClr val="C00000"/>
                </a:solidFill>
                <a:latin typeface="Noto Serif CJK TC Black" panose="02020900000000000000" pitchFamily="18" charset="-120"/>
                <a:ea typeface="Noto Serif CJK TC Black" panose="02020900000000000000" pitchFamily="18" charset="-120"/>
              </a:rPr>
              <a:t>精緻</a:t>
            </a:r>
          </a:p>
        </p:txBody>
      </p:sp>
    </p:spTree>
    <p:extLst>
      <p:ext uri="{BB962C8B-B14F-4D97-AF65-F5344CB8AC3E}">
        <p14:creationId xmlns:p14="http://schemas.microsoft.com/office/powerpoint/2010/main" val="41059598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a:extLst>
              <a:ext uri="{FF2B5EF4-FFF2-40B4-BE49-F238E27FC236}">
                <a16:creationId xmlns:a16="http://schemas.microsoft.com/office/drawing/2014/main" id="{BCAE04DA-7A9D-460E-B8AA-C492B47A1A2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Tree>
  </p:cSld>
  <p:clrMap bg1="lt1" tx1="dk1" bg2="lt2" tx2="dk2" accent1="accent1" accent2="accent2" accent3="accent3" accent4="accent4" accent5="accent5" accent6="accent6" hlink="hlink" folHlink="folHlink"/>
  <p:sldLayoutIdLst>
    <p:sldLayoutId id="2147483889" r:id="rId1"/>
    <p:sldLayoutId id="2147483891" r:id="rId2"/>
    <p:sldLayoutId id="2147483886" r:id="rId3"/>
    <p:sldLayoutId id="2147483890" r:id="rId4"/>
    <p:sldLayoutId id="2147483887" r:id="rId5"/>
    <p:sldLayoutId id="2147483885"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5.png"/><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hyperlink" Target="http://hcfdt.hc.edu.tw/"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4.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4C6CD6-8ED7-42A3-B9BB-8ECFBC588D55}"/>
              </a:ext>
            </a:extLst>
          </p:cNvPr>
          <p:cNvSpPr>
            <a:spLocks noGrp="1"/>
          </p:cNvSpPr>
          <p:nvPr>
            <p:ph type="title" idx="4294967295"/>
          </p:nvPr>
        </p:nvSpPr>
        <p:spPr>
          <a:xfrm>
            <a:off x="1096380" y="2574033"/>
            <a:ext cx="9917360" cy="1143000"/>
          </a:xfrm>
        </p:spPr>
        <p:txBody>
          <a:bodyPr/>
          <a:lstStyle/>
          <a:p>
            <a:r>
              <a:rPr lang="en-US" altLang="zh-TW" sz="4800" b="1" dirty="0">
                <a:solidFill>
                  <a:srgbClr val="000099"/>
                </a:solidFill>
                <a:latin typeface="+mn-lt"/>
                <a:ea typeface="+mn-ea"/>
                <a:cs typeface="+mn-ea"/>
                <a:sym typeface="+mn-lt"/>
              </a:rPr>
              <a:t>111</a:t>
            </a:r>
            <a:r>
              <a:rPr lang="zh-TW" altLang="en-US" sz="4800" b="1" dirty="0">
                <a:solidFill>
                  <a:srgbClr val="000099"/>
                </a:solidFill>
                <a:latin typeface="+mn-lt"/>
                <a:ea typeface="+mn-ea"/>
                <a:cs typeface="+mn-ea"/>
                <a:sym typeface="+mn-lt"/>
              </a:rPr>
              <a:t>學年度國中小課程計畫備查說明</a:t>
            </a:r>
            <a:endParaRPr lang="zh-TW" altLang="en-US" sz="4800" dirty="0">
              <a:solidFill>
                <a:srgbClr val="000099"/>
              </a:solidFill>
              <a:latin typeface="+mn-lt"/>
              <a:ea typeface="+mn-ea"/>
              <a:cs typeface="+mn-ea"/>
              <a:sym typeface="+mn-lt"/>
            </a:endParaRPr>
          </a:p>
        </p:txBody>
      </p:sp>
      <p:sp>
        <p:nvSpPr>
          <p:cNvPr id="3" name="標題 1">
            <a:extLst>
              <a:ext uri="{FF2B5EF4-FFF2-40B4-BE49-F238E27FC236}">
                <a16:creationId xmlns:a16="http://schemas.microsoft.com/office/drawing/2014/main" id="{37174CC7-4783-473C-B9C1-EC507E65C77F}"/>
              </a:ext>
            </a:extLst>
          </p:cNvPr>
          <p:cNvSpPr txBox="1">
            <a:spLocks/>
          </p:cNvSpPr>
          <p:nvPr/>
        </p:nvSpPr>
        <p:spPr bwMode="auto">
          <a:xfrm>
            <a:off x="191344" y="404664"/>
            <a:ext cx="6120680"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kumimoji="0" lang="en-US" altLang="zh-TW" sz="3600" b="1" dirty="0">
                <a:solidFill>
                  <a:schemeClr val="tx1">
                    <a:lumMod val="50000"/>
                    <a:lumOff val="50000"/>
                  </a:schemeClr>
                </a:solidFill>
                <a:latin typeface="+mn-lt"/>
                <a:ea typeface="+mn-ea"/>
                <a:cs typeface="+mn-ea"/>
                <a:sym typeface="+mn-lt"/>
              </a:rPr>
              <a:t>110</a:t>
            </a:r>
            <a:r>
              <a:rPr kumimoji="0" lang="zh-TW" altLang="en-US" sz="3600" b="1" dirty="0">
                <a:solidFill>
                  <a:schemeClr val="tx1">
                    <a:lumMod val="50000"/>
                    <a:lumOff val="50000"/>
                  </a:schemeClr>
                </a:solidFill>
                <a:latin typeface="+mn-lt"/>
                <a:ea typeface="+mn-ea"/>
                <a:cs typeface="+mn-ea"/>
                <a:sym typeface="+mn-lt"/>
              </a:rPr>
              <a:t>學年度新竹市國教輔導團</a:t>
            </a:r>
            <a:endParaRPr kumimoji="0" lang="zh-TW" altLang="en-US" sz="3600" dirty="0">
              <a:solidFill>
                <a:schemeClr val="tx1">
                  <a:lumMod val="50000"/>
                  <a:lumOff val="50000"/>
                </a:schemeClr>
              </a:solidFill>
              <a:latin typeface="+mn-lt"/>
              <a:ea typeface="+mn-ea"/>
              <a:cs typeface="+mn-ea"/>
              <a:sym typeface="+mn-lt"/>
            </a:endParaRPr>
          </a:p>
        </p:txBody>
      </p:sp>
      <p:sp>
        <p:nvSpPr>
          <p:cNvPr id="4" name="標題 1">
            <a:extLst>
              <a:ext uri="{FF2B5EF4-FFF2-40B4-BE49-F238E27FC236}">
                <a16:creationId xmlns:a16="http://schemas.microsoft.com/office/drawing/2014/main" id="{E075F36C-373F-4A04-9CDB-38C300DF07D0}"/>
              </a:ext>
            </a:extLst>
          </p:cNvPr>
          <p:cNvSpPr txBox="1">
            <a:spLocks/>
          </p:cNvSpPr>
          <p:nvPr/>
        </p:nvSpPr>
        <p:spPr bwMode="auto">
          <a:xfrm>
            <a:off x="6807610" y="4752530"/>
            <a:ext cx="4041365"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a:r>
              <a:rPr kumimoji="0" lang="zh-TW" altLang="en-US" sz="2400" dirty="0">
                <a:solidFill>
                  <a:schemeClr val="tx1">
                    <a:lumMod val="50000"/>
                    <a:lumOff val="50000"/>
                  </a:schemeClr>
                </a:solidFill>
                <a:latin typeface="+mn-lt"/>
                <a:ea typeface="+mn-ea"/>
                <a:cs typeface="+mn-ea"/>
                <a:sym typeface="+mn-lt"/>
              </a:rPr>
              <a:t>製作｜新竹市國教輔導團</a:t>
            </a:r>
          </a:p>
        </p:txBody>
      </p:sp>
      <p:cxnSp>
        <p:nvCxnSpPr>
          <p:cNvPr id="6" name="直線接點 5">
            <a:extLst>
              <a:ext uri="{FF2B5EF4-FFF2-40B4-BE49-F238E27FC236}">
                <a16:creationId xmlns:a16="http://schemas.microsoft.com/office/drawing/2014/main" id="{E2603875-B799-482C-BCCA-E77D073E91FF}"/>
              </a:ext>
            </a:extLst>
          </p:cNvPr>
          <p:cNvCxnSpPr>
            <a:cxnSpLocks/>
          </p:cNvCxnSpPr>
          <p:nvPr/>
        </p:nvCxnSpPr>
        <p:spPr>
          <a:xfrm>
            <a:off x="1302309" y="3861048"/>
            <a:ext cx="9505503" cy="0"/>
          </a:xfrm>
          <a:prstGeom prst="line">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語音泡泡: 圓角矩形 7">
            <a:extLst>
              <a:ext uri="{FF2B5EF4-FFF2-40B4-BE49-F238E27FC236}">
                <a16:creationId xmlns:a16="http://schemas.microsoft.com/office/drawing/2014/main" id="{242D681B-1B29-4C53-BC13-E0004E5D85B6}"/>
              </a:ext>
            </a:extLst>
          </p:cNvPr>
          <p:cNvSpPr/>
          <p:nvPr/>
        </p:nvSpPr>
        <p:spPr>
          <a:xfrm>
            <a:off x="551384" y="1187758"/>
            <a:ext cx="2428528" cy="1386275"/>
          </a:xfrm>
          <a:prstGeom prst="wedgeRoundRectCallout">
            <a:avLst>
              <a:gd name="adj1" fmla="val 20174"/>
              <a:gd name="adj2" fmla="val 6184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zh-TW" altLang="en-US" sz="2000" dirty="0"/>
              <a:t>此單元說明適用</a:t>
            </a:r>
            <a:r>
              <a:rPr lang="en-US" altLang="zh-TW" sz="2000" dirty="0">
                <a:solidFill>
                  <a:srgbClr val="FF0000"/>
                </a:solidFill>
              </a:rPr>
              <a:t>97</a:t>
            </a:r>
            <a:r>
              <a:rPr lang="zh-TW" altLang="en-US" sz="2000" dirty="0">
                <a:solidFill>
                  <a:srgbClr val="FF0000"/>
                </a:solidFill>
              </a:rPr>
              <a:t>課綱版</a:t>
            </a:r>
            <a:r>
              <a:rPr lang="zh-TW" altLang="en-US" sz="2000" dirty="0"/>
              <a:t>，</a:t>
            </a:r>
            <a:r>
              <a:rPr lang="en-US" altLang="zh-TW" sz="2000" dirty="0"/>
              <a:t>108</a:t>
            </a:r>
            <a:r>
              <a:rPr lang="zh-TW" altLang="en-US" sz="2000" dirty="0"/>
              <a:t>課綱請參閱另一份檔案</a:t>
            </a:r>
          </a:p>
        </p:txBody>
      </p:sp>
    </p:spTree>
    <p:extLst>
      <p:ext uri="{BB962C8B-B14F-4D97-AF65-F5344CB8AC3E}">
        <p14:creationId xmlns:p14="http://schemas.microsoft.com/office/powerpoint/2010/main" val="42099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A332DB-6F27-4794-A0F2-F21283399892}"/>
              </a:ext>
            </a:extLst>
          </p:cNvPr>
          <p:cNvSpPr/>
          <p:nvPr/>
        </p:nvSpPr>
        <p:spPr>
          <a:xfrm>
            <a:off x="1487488" y="865856"/>
            <a:ext cx="24416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計畫依據</a:t>
            </a:r>
            <a:endParaRPr lang="zh-TW" altLang="en-US" sz="4400" b="1" dirty="0">
              <a:solidFill>
                <a:srgbClr val="73BC79"/>
              </a:solidFill>
              <a:latin typeface="+mn-lt"/>
              <a:ea typeface="+mn-ea"/>
              <a:cs typeface="+mn-ea"/>
              <a:sym typeface="+mn-lt"/>
            </a:endParaRPr>
          </a:p>
        </p:txBody>
      </p:sp>
      <p:pic>
        <p:nvPicPr>
          <p:cNvPr id="7" name="圖形 6" descr="書籍">
            <a:extLst>
              <a:ext uri="{FF2B5EF4-FFF2-40B4-BE49-F238E27FC236}">
                <a16:creationId xmlns:a16="http://schemas.microsoft.com/office/drawing/2014/main" id="{8E71E674-887E-4FD5-BA4A-BDE4211F5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849787"/>
            <a:ext cx="720000" cy="720000"/>
          </a:xfrm>
          <a:prstGeom prst="rect">
            <a:avLst/>
          </a:prstGeom>
        </p:spPr>
      </p:pic>
      <p:sp>
        <p:nvSpPr>
          <p:cNvPr id="8" name="矩形 7">
            <a:extLst>
              <a:ext uri="{FF2B5EF4-FFF2-40B4-BE49-F238E27FC236}">
                <a16:creationId xmlns:a16="http://schemas.microsoft.com/office/drawing/2014/main" id="{D04F8440-BACD-4F5B-B8B0-895AD310EE5A}"/>
              </a:ext>
            </a:extLst>
          </p:cNvPr>
          <p:cNvSpPr/>
          <p:nvPr/>
        </p:nvSpPr>
        <p:spPr>
          <a:xfrm>
            <a:off x="1487488" y="1651366"/>
            <a:ext cx="9361487" cy="3865866"/>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zh-TW" altLang="en-US" sz="3600" dirty="0">
                <a:latin typeface="+mn-lt"/>
                <a:ea typeface="+mn-ea"/>
                <a:cs typeface="+mn-ea"/>
                <a:sym typeface="+mn-lt"/>
              </a:rPr>
              <a:t>教育部</a:t>
            </a:r>
            <a:r>
              <a:rPr lang="zh-TW" altLang="zh-TW" sz="3600" dirty="0">
                <a:latin typeface="+mn-lt"/>
                <a:ea typeface="+mn-ea"/>
                <a:cs typeface="+mn-ea"/>
                <a:sym typeface="+mn-lt"/>
              </a:rPr>
              <a:t>十二年國民基本教育課程綱要及國民中小學九年一貫課程綱要實施要點</a:t>
            </a:r>
          </a:p>
          <a:p>
            <a:pPr marL="342900" lvl="0" indent="-342900">
              <a:lnSpc>
                <a:spcPct val="115000"/>
              </a:lnSpc>
              <a:spcAft>
                <a:spcPts val="0"/>
              </a:spcAft>
              <a:buFont typeface="Arial" panose="020B0604020202020204" pitchFamily="34" charset="0"/>
              <a:buChar char="•"/>
            </a:pPr>
            <a:r>
              <a:rPr lang="zh-TW" altLang="zh-TW" sz="3600" dirty="0">
                <a:latin typeface="+mn-lt"/>
                <a:ea typeface="+mn-ea"/>
                <a:cs typeface="+mn-ea"/>
                <a:sym typeface="+mn-lt"/>
              </a:rPr>
              <a:t>教育部國民中學</a:t>
            </a:r>
            <a:r>
              <a:rPr lang="zh-TW" altLang="zh-TW" sz="3600" spc="10" dirty="0">
                <a:latin typeface="+mn-lt"/>
                <a:ea typeface="+mn-ea"/>
                <a:cs typeface="+mn-ea"/>
                <a:sym typeface="+mn-lt"/>
              </a:rPr>
              <a:t>及</a:t>
            </a:r>
            <a:r>
              <a:rPr lang="zh-TW" altLang="zh-TW" sz="3600" dirty="0">
                <a:latin typeface="+mn-lt"/>
                <a:ea typeface="+mn-ea"/>
                <a:cs typeface="+mn-ea"/>
                <a:sym typeface="+mn-lt"/>
              </a:rPr>
              <a:t>國民小學課程計畫備</a:t>
            </a:r>
            <a:r>
              <a:rPr lang="zh-TW" altLang="zh-TW" sz="3600" spc="10" dirty="0">
                <a:latin typeface="+mn-lt"/>
                <a:ea typeface="+mn-ea"/>
                <a:cs typeface="+mn-ea"/>
                <a:sym typeface="+mn-lt"/>
              </a:rPr>
              <a:t>查</a:t>
            </a:r>
            <a:r>
              <a:rPr lang="zh-TW" altLang="zh-TW" sz="3600" dirty="0">
                <a:latin typeface="+mn-lt"/>
                <a:ea typeface="+mn-ea"/>
                <a:cs typeface="+mn-ea"/>
                <a:sym typeface="+mn-lt"/>
              </a:rPr>
              <a:t>作業參考原則</a:t>
            </a:r>
          </a:p>
          <a:p>
            <a:pPr marL="342900" lvl="0" indent="-342900">
              <a:lnSpc>
                <a:spcPct val="115000"/>
              </a:lnSpc>
              <a:spcAft>
                <a:spcPts val="0"/>
              </a:spcAft>
              <a:buFont typeface="Arial" panose="020B0604020202020204" pitchFamily="34" charset="0"/>
              <a:buChar char="•"/>
            </a:pPr>
            <a:r>
              <a:rPr lang="zh-TW" altLang="zh-TW" sz="3600" spc="10" dirty="0">
                <a:latin typeface="+mn-lt"/>
                <a:ea typeface="+mn-ea"/>
                <a:cs typeface="+mn-ea"/>
                <a:sym typeface="+mn-lt"/>
              </a:rPr>
              <a:t>新</a:t>
            </a:r>
            <a:r>
              <a:rPr lang="zh-TW" altLang="zh-TW" sz="3600" dirty="0">
                <a:latin typeface="+mn-lt"/>
                <a:ea typeface="+mn-ea"/>
                <a:cs typeface="+mn-ea"/>
                <a:sym typeface="+mn-lt"/>
              </a:rPr>
              <a:t>竹市</a:t>
            </a:r>
            <a:r>
              <a:rPr lang="en-US" altLang="zh-TW" sz="3600" dirty="0">
                <a:latin typeface="+mn-lt"/>
                <a:ea typeface="+mn-ea"/>
                <a:cs typeface="+mn-ea"/>
                <a:sym typeface="+mn-lt"/>
              </a:rPr>
              <a:t>111</a:t>
            </a:r>
            <a:r>
              <a:rPr lang="zh-TW" altLang="zh-TW" sz="3600" dirty="0">
                <a:latin typeface="+mn-lt"/>
                <a:ea typeface="+mn-ea"/>
                <a:cs typeface="+mn-ea"/>
                <a:sym typeface="+mn-lt"/>
              </a:rPr>
              <a:t>學年度精進</a:t>
            </a:r>
            <a:r>
              <a:rPr lang="zh-TW" altLang="zh-TW" sz="3600" spc="10" dirty="0">
                <a:latin typeface="+mn-lt"/>
                <a:ea typeface="+mn-ea"/>
                <a:cs typeface="+mn-ea"/>
                <a:sym typeface="+mn-lt"/>
              </a:rPr>
              <a:t>國</a:t>
            </a:r>
            <a:r>
              <a:rPr lang="zh-TW" altLang="zh-TW" sz="3600" dirty="0">
                <a:latin typeface="+mn-lt"/>
                <a:ea typeface="+mn-ea"/>
                <a:cs typeface="+mn-ea"/>
                <a:sym typeface="+mn-lt"/>
              </a:rPr>
              <a:t>民中小學教師教學專</a:t>
            </a:r>
            <a:r>
              <a:rPr lang="zh-TW" altLang="zh-TW" sz="3600" spc="10" dirty="0">
                <a:latin typeface="+mn-lt"/>
                <a:ea typeface="+mn-ea"/>
                <a:cs typeface="+mn-ea"/>
                <a:sym typeface="+mn-lt"/>
              </a:rPr>
              <a:t>業</a:t>
            </a:r>
            <a:r>
              <a:rPr lang="zh-TW" altLang="zh-TW" sz="3600" dirty="0">
                <a:latin typeface="+mn-lt"/>
                <a:ea typeface="+mn-ea"/>
                <a:cs typeface="+mn-ea"/>
                <a:sym typeface="+mn-lt"/>
              </a:rPr>
              <a:t>與課程品質整體推動計畫</a:t>
            </a:r>
            <a:endParaRPr lang="zh-TW" altLang="zh-TW" sz="3600" dirty="0">
              <a:effectLst/>
              <a:latin typeface="+mn-lt"/>
              <a:ea typeface="+mn-ea"/>
              <a:cs typeface="+mn-ea"/>
              <a:sym typeface="+mn-lt"/>
            </a:endParaRPr>
          </a:p>
        </p:txBody>
      </p:sp>
    </p:spTree>
    <p:extLst>
      <p:ext uri="{BB962C8B-B14F-4D97-AF65-F5344CB8AC3E}">
        <p14:creationId xmlns:p14="http://schemas.microsoft.com/office/powerpoint/2010/main" val="168135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A332DB-6F27-4794-A0F2-F21283399892}"/>
              </a:ext>
            </a:extLst>
          </p:cNvPr>
          <p:cNvSpPr/>
          <p:nvPr/>
        </p:nvSpPr>
        <p:spPr>
          <a:xfrm>
            <a:off x="1487488" y="636757"/>
            <a:ext cx="24416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計畫目標</a:t>
            </a:r>
          </a:p>
        </p:txBody>
      </p:sp>
      <p:pic>
        <p:nvPicPr>
          <p:cNvPr id="7" name="圖形 6" descr="書籍">
            <a:extLst>
              <a:ext uri="{FF2B5EF4-FFF2-40B4-BE49-F238E27FC236}">
                <a16:creationId xmlns:a16="http://schemas.microsoft.com/office/drawing/2014/main" id="{8E71E674-887E-4FD5-BA4A-BDE4211F5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grpSp>
        <p:nvGrpSpPr>
          <p:cNvPr id="27" name="群組 26">
            <a:extLst>
              <a:ext uri="{FF2B5EF4-FFF2-40B4-BE49-F238E27FC236}">
                <a16:creationId xmlns:a16="http://schemas.microsoft.com/office/drawing/2014/main" id="{16EC2A52-371A-45C4-916F-08C91665B99C}"/>
              </a:ext>
            </a:extLst>
          </p:cNvPr>
          <p:cNvGrpSpPr/>
          <p:nvPr/>
        </p:nvGrpSpPr>
        <p:grpSpPr>
          <a:xfrm>
            <a:off x="4745525" y="1466602"/>
            <a:ext cx="2736025" cy="4626694"/>
            <a:chOff x="5086310" y="4329200"/>
            <a:chExt cx="2736025" cy="4626694"/>
          </a:xfrm>
        </p:grpSpPr>
        <p:grpSp>
          <p:nvGrpSpPr>
            <p:cNvPr id="21" name="群組 20">
              <a:extLst>
                <a:ext uri="{FF2B5EF4-FFF2-40B4-BE49-F238E27FC236}">
                  <a16:creationId xmlns:a16="http://schemas.microsoft.com/office/drawing/2014/main" id="{0AE40A89-4189-4A3F-9FC1-DFBF25A18D0C}"/>
                </a:ext>
              </a:extLst>
            </p:cNvPr>
            <p:cNvGrpSpPr/>
            <p:nvPr/>
          </p:nvGrpSpPr>
          <p:grpSpPr>
            <a:xfrm>
              <a:off x="5086310" y="4509120"/>
              <a:ext cx="2736025" cy="4446774"/>
              <a:chOff x="4953683" y="4509120"/>
              <a:chExt cx="2736025" cy="4446774"/>
            </a:xfrm>
          </p:grpSpPr>
          <p:sp>
            <p:nvSpPr>
              <p:cNvPr id="14" name="矩形: 圓角 13">
                <a:extLst>
                  <a:ext uri="{FF2B5EF4-FFF2-40B4-BE49-F238E27FC236}">
                    <a16:creationId xmlns:a16="http://schemas.microsoft.com/office/drawing/2014/main" id="{9CFEF4A4-9F44-4B99-9465-F1D8025B430E}"/>
                  </a:ext>
                </a:extLst>
              </p:cNvPr>
              <p:cNvSpPr/>
              <p:nvPr/>
            </p:nvSpPr>
            <p:spPr>
              <a:xfrm>
                <a:off x="5061695" y="4509120"/>
                <a:ext cx="2520000" cy="1440160"/>
              </a:xfrm>
              <a:prstGeom prst="roundRect">
                <a:avLst/>
              </a:prstGeom>
              <a:solidFill>
                <a:srgbClr val="ED8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cs typeface="+mn-ea"/>
                  <a:sym typeface="+mn-lt"/>
                </a:endParaRPr>
              </a:p>
            </p:txBody>
          </p:sp>
          <p:sp>
            <p:nvSpPr>
              <p:cNvPr id="18" name="矩形 17">
                <a:extLst>
                  <a:ext uri="{FF2B5EF4-FFF2-40B4-BE49-F238E27FC236}">
                    <a16:creationId xmlns:a16="http://schemas.microsoft.com/office/drawing/2014/main" id="{2E04A435-B205-40A6-9CB4-F3F2C51BBBC0}"/>
                  </a:ext>
                </a:extLst>
              </p:cNvPr>
              <p:cNvSpPr/>
              <p:nvPr/>
            </p:nvSpPr>
            <p:spPr>
              <a:xfrm>
                <a:off x="4953683" y="5988479"/>
                <a:ext cx="2736025" cy="2967415"/>
              </a:xfrm>
              <a:prstGeom prst="rect">
                <a:avLst/>
              </a:prstGeom>
              <a:ln>
                <a:noFill/>
              </a:ln>
            </p:spPr>
            <p:txBody>
              <a:bodyPr wrap="square">
                <a:spAutoFit/>
              </a:bodyPr>
              <a:lstStyle/>
              <a:p>
                <a:pPr lvl="0" algn="ctr">
                  <a:lnSpc>
                    <a:spcPct val="115000"/>
                  </a:lnSpc>
                  <a:spcAft>
                    <a:spcPts val="0"/>
                  </a:spcAft>
                </a:pPr>
                <a:r>
                  <a:rPr lang="zh-TW" altLang="en-US" sz="3200" b="1" dirty="0">
                    <a:solidFill>
                      <a:srgbClr val="ED813E"/>
                    </a:solidFill>
                    <a:latin typeface="+mn-lt"/>
                    <a:ea typeface="+mn-ea"/>
                    <a:cs typeface="+mn-ea"/>
                    <a:sym typeface="+mn-lt"/>
                  </a:rPr>
                  <a:t>落實課程計畫審查工作</a:t>
                </a:r>
                <a:endParaRPr lang="en-US" altLang="zh-TW" sz="3200" b="1" dirty="0">
                  <a:solidFill>
                    <a:srgbClr val="ED813E"/>
                  </a:solidFill>
                  <a:latin typeface="+mn-lt"/>
                  <a:ea typeface="+mn-ea"/>
                  <a:cs typeface="+mn-ea"/>
                  <a:sym typeface="+mn-lt"/>
                </a:endParaRPr>
              </a:p>
              <a:p>
                <a:pPr lvl="0">
                  <a:lnSpc>
                    <a:spcPct val="115000"/>
                  </a:lnSpc>
                  <a:spcAft>
                    <a:spcPts val="0"/>
                  </a:spcAft>
                </a:pPr>
                <a:r>
                  <a:rPr lang="zh-TW" altLang="en-US" sz="2000" dirty="0">
                    <a:latin typeface="+mn-lt"/>
                    <a:ea typeface="+mn-ea"/>
                    <a:cs typeface="+mn-ea"/>
                    <a:sym typeface="+mn-lt"/>
                  </a:rPr>
                  <a:t>落實學校課程計畫審查工作，提升教師專業知能與課程設計能力，協助各校確保課程實施效果。</a:t>
                </a:r>
              </a:p>
            </p:txBody>
          </p:sp>
        </p:grpSp>
        <p:pic>
          <p:nvPicPr>
            <p:cNvPr id="26" name="圖片 25">
              <a:extLst>
                <a:ext uri="{FF2B5EF4-FFF2-40B4-BE49-F238E27FC236}">
                  <a16:creationId xmlns:a16="http://schemas.microsoft.com/office/drawing/2014/main" id="{9DC2988F-E93E-44DF-A51A-814457E37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322" y="4329200"/>
              <a:ext cx="1800000" cy="1800000"/>
            </a:xfrm>
            <a:prstGeom prst="rect">
              <a:avLst/>
            </a:prstGeom>
          </p:spPr>
        </p:pic>
      </p:grpSp>
      <p:grpSp>
        <p:nvGrpSpPr>
          <p:cNvPr id="33" name="群組 32">
            <a:extLst>
              <a:ext uri="{FF2B5EF4-FFF2-40B4-BE49-F238E27FC236}">
                <a16:creationId xmlns:a16="http://schemas.microsoft.com/office/drawing/2014/main" id="{BFD46CFC-5000-4A9E-A7C8-69EAA0D6895F}"/>
              </a:ext>
            </a:extLst>
          </p:cNvPr>
          <p:cNvGrpSpPr/>
          <p:nvPr/>
        </p:nvGrpSpPr>
        <p:grpSpPr>
          <a:xfrm>
            <a:off x="8133101" y="1466602"/>
            <a:ext cx="2736025" cy="4626694"/>
            <a:chOff x="8419879" y="4375032"/>
            <a:chExt cx="2736025" cy="4626694"/>
          </a:xfrm>
        </p:grpSpPr>
        <p:grpSp>
          <p:nvGrpSpPr>
            <p:cNvPr id="22" name="群組 21">
              <a:extLst>
                <a:ext uri="{FF2B5EF4-FFF2-40B4-BE49-F238E27FC236}">
                  <a16:creationId xmlns:a16="http://schemas.microsoft.com/office/drawing/2014/main" id="{7877FA3B-3FE1-4166-8B20-F436121298A8}"/>
                </a:ext>
              </a:extLst>
            </p:cNvPr>
            <p:cNvGrpSpPr/>
            <p:nvPr/>
          </p:nvGrpSpPr>
          <p:grpSpPr>
            <a:xfrm>
              <a:off x="8419879" y="4554952"/>
              <a:ext cx="2736025" cy="4446774"/>
              <a:chOff x="8419879" y="4509120"/>
              <a:chExt cx="2736025" cy="4446774"/>
            </a:xfrm>
          </p:grpSpPr>
          <p:sp>
            <p:nvSpPr>
              <p:cNvPr id="15" name="矩形: 圓角 14">
                <a:extLst>
                  <a:ext uri="{FF2B5EF4-FFF2-40B4-BE49-F238E27FC236}">
                    <a16:creationId xmlns:a16="http://schemas.microsoft.com/office/drawing/2014/main" id="{D74A8DCD-8CB4-414E-8BE1-09252E37C45A}"/>
                  </a:ext>
                </a:extLst>
              </p:cNvPr>
              <p:cNvSpPr/>
              <p:nvPr/>
            </p:nvSpPr>
            <p:spPr>
              <a:xfrm>
                <a:off x="8527891" y="4509120"/>
                <a:ext cx="2520000" cy="1440160"/>
              </a:xfrm>
              <a:prstGeom prst="roundRect">
                <a:avLst/>
              </a:prstGeom>
              <a:solidFill>
                <a:srgbClr val="85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cs typeface="+mn-ea"/>
                  <a:sym typeface="+mn-lt"/>
                </a:endParaRPr>
              </a:p>
            </p:txBody>
          </p:sp>
          <p:sp>
            <p:nvSpPr>
              <p:cNvPr id="19" name="矩形 18">
                <a:extLst>
                  <a:ext uri="{FF2B5EF4-FFF2-40B4-BE49-F238E27FC236}">
                    <a16:creationId xmlns:a16="http://schemas.microsoft.com/office/drawing/2014/main" id="{996B9005-E83B-43BC-85F0-BCCDC9068D65}"/>
                  </a:ext>
                </a:extLst>
              </p:cNvPr>
              <p:cNvSpPr/>
              <p:nvPr/>
            </p:nvSpPr>
            <p:spPr>
              <a:xfrm>
                <a:off x="8419879" y="5988479"/>
                <a:ext cx="2736025" cy="2967415"/>
              </a:xfrm>
              <a:prstGeom prst="rect">
                <a:avLst/>
              </a:prstGeom>
              <a:ln>
                <a:noFill/>
              </a:ln>
            </p:spPr>
            <p:txBody>
              <a:bodyPr wrap="square">
                <a:spAutoFit/>
              </a:bodyPr>
              <a:lstStyle/>
              <a:p>
                <a:pPr lvl="0" algn="ctr">
                  <a:lnSpc>
                    <a:spcPct val="115000"/>
                  </a:lnSpc>
                  <a:spcAft>
                    <a:spcPts val="0"/>
                  </a:spcAft>
                </a:pPr>
                <a:r>
                  <a:rPr lang="zh-TW" altLang="en-US" sz="3200" b="1" dirty="0">
                    <a:solidFill>
                      <a:srgbClr val="859CD3"/>
                    </a:solidFill>
                    <a:latin typeface="+mn-lt"/>
                    <a:ea typeface="+mn-ea"/>
                    <a:cs typeface="+mn-ea"/>
                    <a:sym typeface="+mn-lt"/>
                  </a:rPr>
                  <a:t>建立學校課程評鑑機制</a:t>
                </a:r>
                <a:endParaRPr lang="en-US" altLang="zh-TW" sz="3200" b="1" dirty="0">
                  <a:solidFill>
                    <a:srgbClr val="859CD3"/>
                  </a:solidFill>
                  <a:latin typeface="+mn-lt"/>
                  <a:ea typeface="+mn-ea"/>
                  <a:cs typeface="+mn-ea"/>
                  <a:sym typeface="+mn-lt"/>
                </a:endParaRPr>
              </a:p>
              <a:p>
                <a:pPr lvl="0">
                  <a:lnSpc>
                    <a:spcPct val="115000"/>
                  </a:lnSpc>
                  <a:spcAft>
                    <a:spcPts val="0"/>
                  </a:spcAft>
                </a:pPr>
                <a:r>
                  <a:rPr lang="zh-TW" altLang="en-US" sz="2000" dirty="0">
                    <a:latin typeface="+mn-lt"/>
                    <a:ea typeface="+mn-ea"/>
                    <a:cs typeface="+mn-ea"/>
                    <a:sym typeface="+mn-lt"/>
                  </a:rPr>
                  <a:t>建立並實施學校課程評鑑機制，確保學校課程永續發展及持續改進、教學創新及學生學習成效。</a:t>
                </a:r>
              </a:p>
            </p:txBody>
          </p:sp>
        </p:grpSp>
        <p:pic>
          <p:nvPicPr>
            <p:cNvPr id="32" name="圖片 31">
              <a:extLst>
                <a:ext uri="{FF2B5EF4-FFF2-40B4-BE49-F238E27FC236}">
                  <a16:creationId xmlns:a16="http://schemas.microsoft.com/office/drawing/2014/main" id="{4A81B631-29C6-4433-AD5D-4F4426AD4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496" y="4375032"/>
              <a:ext cx="1800000" cy="1800000"/>
            </a:xfrm>
            <a:prstGeom prst="rect">
              <a:avLst/>
            </a:prstGeom>
          </p:spPr>
        </p:pic>
      </p:grpSp>
      <p:grpSp>
        <p:nvGrpSpPr>
          <p:cNvPr id="36" name="群組 35">
            <a:extLst>
              <a:ext uri="{FF2B5EF4-FFF2-40B4-BE49-F238E27FC236}">
                <a16:creationId xmlns:a16="http://schemas.microsoft.com/office/drawing/2014/main" id="{E9B677F3-D8CB-4095-AC60-619C122BEA7F}"/>
              </a:ext>
            </a:extLst>
          </p:cNvPr>
          <p:cNvGrpSpPr/>
          <p:nvPr/>
        </p:nvGrpSpPr>
        <p:grpSpPr>
          <a:xfrm>
            <a:off x="1271464" y="1541881"/>
            <a:ext cx="2822511" cy="4551415"/>
            <a:chOff x="1558242" y="4450311"/>
            <a:chExt cx="2822511" cy="4551415"/>
          </a:xfrm>
        </p:grpSpPr>
        <p:grpSp>
          <p:nvGrpSpPr>
            <p:cNvPr id="20" name="群組 19">
              <a:extLst>
                <a:ext uri="{FF2B5EF4-FFF2-40B4-BE49-F238E27FC236}">
                  <a16:creationId xmlns:a16="http://schemas.microsoft.com/office/drawing/2014/main" id="{FA52801F-73A3-42C3-8522-33C85CA792AC}"/>
                </a:ext>
              </a:extLst>
            </p:cNvPr>
            <p:cNvGrpSpPr/>
            <p:nvPr/>
          </p:nvGrpSpPr>
          <p:grpSpPr>
            <a:xfrm>
              <a:off x="1558242" y="4554952"/>
              <a:ext cx="2736025" cy="4446774"/>
              <a:chOff x="1487487" y="4509120"/>
              <a:chExt cx="2736025" cy="4446774"/>
            </a:xfrm>
          </p:grpSpPr>
          <p:sp>
            <p:nvSpPr>
              <p:cNvPr id="13" name="矩形: 圓角 12">
                <a:extLst>
                  <a:ext uri="{FF2B5EF4-FFF2-40B4-BE49-F238E27FC236}">
                    <a16:creationId xmlns:a16="http://schemas.microsoft.com/office/drawing/2014/main" id="{0C1B9CAB-8A72-49F1-BF58-0D99B563096D}"/>
                  </a:ext>
                </a:extLst>
              </p:cNvPr>
              <p:cNvSpPr/>
              <p:nvPr/>
            </p:nvSpPr>
            <p:spPr>
              <a:xfrm>
                <a:off x="1595499" y="4509120"/>
                <a:ext cx="2520000" cy="1440160"/>
              </a:xfrm>
              <a:prstGeom prst="roundRect">
                <a:avLst/>
              </a:prstGeom>
              <a:solidFill>
                <a:srgbClr val="6F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cs typeface="+mn-ea"/>
                  <a:sym typeface="+mn-lt"/>
                </a:endParaRPr>
              </a:p>
            </p:txBody>
          </p:sp>
          <p:sp>
            <p:nvSpPr>
              <p:cNvPr id="11" name="矩形 10">
                <a:extLst>
                  <a:ext uri="{FF2B5EF4-FFF2-40B4-BE49-F238E27FC236}">
                    <a16:creationId xmlns:a16="http://schemas.microsoft.com/office/drawing/2014/main" id="{E066ABA1-A439-41EE-B0AC-F6DBCA333755}"/>
                  </a:ext>
                </a:extLst>
              </p:cNvPr>
              <p:cNvSpPr/>
              <p:nvPr/>
            </p:nvSpPr>
            <p:spPr>
              <a:xfrm>
                <a:off x="1487487" y="5988479"/>
                <a:ext cx="2736025" cy="2967415"/>
              </a:xfrm>
              <a:prstGeom prst="rect">
                <a:avLst/>
              </a:prstGeom>
              <a:ln>
                <a:noFill/>
              </a:ln>
            </p:spPr>
            <p:txBody>
              <a:bodyPr wrap="square">
                <a:spAutoFit/>
              </a:bodyPr>
              <a:lstStyle/>
              <a:p>
                <a:pPr lvl="0" algn="ctr">
                  <a:lnSpc>
                    <a:spcPct val="115000"/>
                  </a:lnSpc>
                  <a:spcAft>
                    <a:spcPts val="0"/>
                  </a:spcAft>
                </a:pPr>
                <a:r>
                  <a:rPr lang="zh-TW" altLang="en-US" sz="3200" b="1" dirty="0">
                    <a:solidFill>
                      <a:srgbClr val="6FBC8F"/>
                    </a:solidFill>
                    <a:latin typeface="+mn-lt"/>
                    <a:ea typeface="+mn-ea"/>
                    <a:cs typeface="+mn-ea"/>
                    <a:sym typeface="+mn-lt"/>
                  </a:rPr>
                  <a:t>規劃學校本位課程計畫</a:t>
                </a:r>
                <a:endParaRPr lang="en-US" altLang="zh-TW" sz="3200" b="1" dirty="0">
                  <a:solidFill>
                    <a:srgbClr val="6FBC8F"/>
                  </a:solidFill>
                  <a:latin typeface="+mn-lt"/>
                  <a:ea typeface="+mn-ea"/>
                  <a:cs typeface="+mn-ea"/>
                  <a:sym typeface="+mn-lt"/>
                </a:endParaRPr>
              </a:p>
              <a:p>
                <a:pPr lvl="0">
                  <a:lnSpc>
                    <a:spcPct val="115000"/>
                  </a:lnSpc>
                  <a:spcAft>
                    <a:spcPts val="0"/>
                  </a:spcAft>
                </a:pPr>
                <a:r>
                  <a:rPr lang="zh-TW" altLang="en-US" sz="2000" dirty="0">
                    <a:latin typeface="+mn-lt"/>
                    <a:ea typeface="+mn-ea"/>
                    <a:cs typeface="+mn-ea"/>
                    <a:sym typeface="+mn-lt"/>
                  </a:rPr>
                  <a:t>落實課程綱要之規定與內涵，推動課程改革及發展學校特色，規劃符合學校願景之學校課程計畫。</a:t>
                </a:r>
              </a:p>
            </p:txBody>
          </p:sp>
        </p:grpSp>
        <p:pic>
          <p:nvPicPr>
            <p:cNvPr id="35" name="圖片 34">
              <a:extLst>
                <a:ext uri="{FF2B5EF4-FFF2-40B4-BE49-F238E27FC236}">
                  <a16:creationId xmlns:a16="http://schemas.microsoft.com/office/drawing/2014/main" id="{0434C417-412B-4162-96AD-26C735BBDB44}"/>
                </a:ext>
              </a:extLst>
            </p:cNvPr>
            <p:cNvPicPr>
              <a:picLocks noChangeAspect="1"/>
            </p:cNvPicPr>
            <p:nvPr/>
          </p:nvPicPr>
          <p:blipFill rotWithShape="1">
            <a:blip r:embed="rId6">
              <a:extLst>
                <a:ext uri="{28A0092B-C50C-407E-A947-70E740481C1C}">
                  <a14:useLocalDpi xmlns:a14="http://schemas.microsoft.com/office/drawing/2010/main" val="0"/>
                </a:ext>
              </a:extLst>
            </a:blip>
            <a:srcRect t="18769" b="23808"/>
            <a:stretch/>
          </p:blipFill>
          <p:spPr>
            <a:xfrm>
              <a:off x="1622242" y="4450311"/>
              <a:ext cx="2758511" cy="1584000"/>
            </a:xfrm>
            <a:prstGeom prst="rect">
              <a:avLst/>
            </a:prstGeom>
          </p:spPr>
        </p:pic>
      </p:grpSp>
    </p:spTree>
    <p:extLst>
      <p:ext uri="{BB962C8B-B14F-4D97-AF65-F5344CB8AC3E}">
        <p14:creationId xmlns:p14="http://schemas.microsoft.com/office/powerpoint/2010/main" val="39538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A332DB-6F27-4794-A0F2-F21283399892}"/>
              </a:ext>
            </a:extLst>
          </p:cNvPr>
          <p:cNvSpPr/>
          <p:nvPr/>
        </p:nvSpPr>
        <p:spPr>
          <a:xfrm>
            <a:off x="1487488" y="492741"/>
            <a:ext cx="24416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實施方式</a:t>
            </a:r>
            <a:endParaRPr lang="zh-TW" altLang="en-US" sz="4400" b="1" dirty="0">
              <a:solidFill>
                <a:srgbClr val="73BC79"/>
              </a:solidFill>
              <a:latin typeface="+mn-lt"/>
              <a:ea typeface="+mn-ea"/>
              <a:cs typeface="+mn-ea"/>
              <a:sym typeface="+mn-lt"/>
            </a:endParaRPr>
          </a:p>
        </p:txBody>
      </p:sp>
      <p:pic>
        <p:nvPicPr>
          <p:cNvPr id="7" name="圖形 6" descr="書籍">
            <a:extLst>
              <a:ext uri="{FF2B5EF4-FFF2-40B4-BE49-F238E27FC236}">
                <a16:creationId xmlns:a16="http://schemas.microsoft.com/office/drawing/2014/main" id="{8E71E674-887E-4FD5-BA4A-BDE4211F5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476672"/>
            <a:ext cx="720000" cy="720000"/>
          </a:xfrm>
          <a:prstGeom prst="rect">
            <a:avLst/>
          </a:prstGeom>
        </p:spPr>
      </p:pic>
      <p:sp>
        <p:nvSpPr>
          <p:cNvPr id="8" name="矩形 7">
            <a:extLst>
              <a:ext uri="{FF2B5EF4-FFF2-40B4-BE49-F238E27FC236}">
                <a16:creationId xmlns:a16="http://schemas.microsoft.com/office/drawing/2014/main" id="{D04F8440-BACD-4F5B-B8B0-895AD310EE5A}"/>
              </a:ext>
            </a:extLst>
          </p:cNvPr>
          <p:cNvSpPr/>
          <p:nvPr/>
        </p:nvSpPr>
        <p:spPr>
          <a:xfrm>
            <a:off x="681222" y="4581128"/>
            <a:ext cx="2392839" cy="1911036"/>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各校規畫課程</a:t>
            </a:r>
            <a:endParaRPr lang="en-US" altLang="zh-TW" sz="2400" b="1" dirty="0">
              <a:latin typeface="+mn-lt"/>
              <a:ea typeface="+mn-ea"/>
              <a:cs typeface="+mn-ea"/>
              <a:sym typeface="+mn-lt"/>
            </a:endParaRPr>
          </a:p>
          <a:p>
            <a:pPr>
              <a:lnSpc>
                <a:spcPct val="115000"/>
              </a:lnSpc>
              <a:spcAft>
                <a:spcPts val="0"/>
              </a:spcAft>
            </a:pPr>
            <a:r>
              <a:rPr lang="zh-TW" altLang="zh-TW" sz="1600" dirty="0">
                <a:solidFill>
                  <a:schemeClr val="tx1">
                    <a:lumMod val="75000"/>
                    <a:lumOff val="25000"/>
                  </a:schemeClr>
                </a:solidFill>
                <a:latin typeface="+mn-lt"/>
                <a:ea typeface="+mn-ea"/>
                <a:cs typeface="+mn-ea"/>
                <a:sym typeface="+mn-lt"/>
              </a:rPr>
              <a:t>各校</a:t>
            </a:r>
            <a:r>
              <a:rPr lang="zh-TW" altLang="en-US" sz="1600" dirty="0">
                <a:solidFill>
                  <a:schemeClr val="tx1">
                    <a:lumMod val="75000"/>
                    <a:lumOff val="25000"/>
                  </a:schemeClr>
                </a:solidFill>
                <a:latin typeface="+mn-lt"/>
                <a:ea typeface="+mn-ea"/>
                <a:cs typeface="+mn-ea"/>
                <a:sym typeface="+mn-lt"/>
              </a:rPr>
              <a:t>應依據九貫課綱</a:t>
            </a:r>
            <a:r>
              <a:rPr lang="zh-TW" altLang="zh-TW" sz="1600" dirty="0">
                <a:solidFill>
                  <a:schemeClr val="tx1">
                    <a:lumMod val="75000"/>
                    <a:lumOff val="25000"/>
                  </a:schemeClr>
                </a:solidFill>
                <a:latin typeface="+mn-lt"/>
                <a:ea typeface="+mn-ea"/>
                <a:cs typeface="+mn-ea"/>
                <a:sym typeface="+mn-lt"/>
              </a:rPr>
              <a:t>相關規定，及本市重要教育</a:t>
            </a:r>
            <a:r>
              <a:rPr lang="zh-TW" altLang="en-US" sz="1600" dirty="0">
                <a:solidFill>
                  <a:schemeClr val="tx1">
                    <a:lumMod val="75000"/>
                    <a:lumOff val="25000"/>
                  </a:schemeClr>
                </a:solidFill>
                <a:latin typeface="+mn-lt"/>
                <a:ea typeface="+mn-ea"/>
                <a:cs typeface="+mn-ea"/>
                <a:sym typeface="+mn-lt"/>
              </a:rPr>
              <a:t>政策等，</a:t>
            </a:r>
            <a:r>
              <a:rPr lang="zh-TW" altLang="zh-TW" sz="1600" dirty="0">
                <a:solidFill>
                  <a:schemeClr val="tx1">
                    <a:lumMod val="75000"/>
                    <a:lumOff val="25000"/>
                  </a:schemeClr>
                </a:solidFill>
                <a:latin typeface="+mn-lt"/>
                <a:ea typeface="+mn-ea"/>
                <a:cs typeface="+mn-ea"/>
                <a:sym typeface="+mn-lt"/>
              </a:rPr>
              <a:t>規劃課程計畫，以落實學校本位課程發展。</a:t>
            </a:r>
            <a:endParaRPr lang="en-US" altLang="zh-TW" sz="2000" dirty="0">
              <a:solidFill>
                <a:schemeClr val="tx1">
                  <a:lumMod val="75000"/>
                  <a:lumOff val="25000"/>
                </a:schemeClr>
              </a:solidFill>
              <a:latin typeface="+mn-lt"/>
              <a:ea typeface="+mn-ea"/>
              <a:cs typeface="+mn-ea"/>
              <a:sym typeface="+mn-lt"/>
            </a:endParaRPr>
          </a:p>
        </p:txBody>
      </p:sp>
      <p:sp>
        <p:nvSpPr>
          <p:cNvPr id="12" name="椭圆 5">
            <a:extLst>
              <a:ext uri="{FF2B5EF4-FFF2-40B4-BE49-F238E27FC236}">
                <a16:creationId xmlns:a16="http://schemas.microsoft.com/office/drawing/2014/main" id="{FDDFF093-8BAB-4FEF-9DB5-714EE19326EC}"/>
              </a:ext>
            </a:extLst>
          </p:cNvPr>
          <p:cNvSpPr/>
          <p:nvPr/>
        </p:nvSpPr>
        <p:spPr>
          <a:xfrm>
            <a:off x="1220890" y="2984261"/>
            <a:ext cx="1308963" cy="130896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3" name="椭圆 52">
            <a:extLst>
              <a:ext uri="{FF2B5EF4-FFF2-40B4-BE49-F238E27FC236}">
                <a16:creationId xmlns:a16="http://schemas.microsoft.com/office/drawing/2014/main" id="{F5867970-58F5-4C17-9A1C-164154E4AF91}"/>
              </a:ext>
            </a:extLst>
          </p:cNvPr>
          <p:cNvSpPr/>
          <p:nvPr/>
        </p:nvSpPr>
        <p:spPr>
          <a:xfrm flipV="1">
            <a:off x="3291772" y="2928269"/>
            <a:ext cx="1308963" cy="1308963"/>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solidFill>
                <a:srgbClr val="9FD4C4"/>
              </a:solidFill>
              <a:cs typeface="+mn-ea"/>
              <a:sym typeface="+mn-lt"/>
            </a:endParaRPr>
          </a:p>
        </p:txBody>
      </p:sp>
      <p:sp>
        <p:nvSpPr>
          <p:cNvPr id="14" name="椭圆 55">
            <a:extLst>
              <a:ext uri="{FF2B5EF4-FFF2-40B4-BE49-F238E27FC236}">
                <a16:creationId xmlns:a16="http://schemas.microsoft.com/office/drawing/2014/main" id="{97B86D1A-BD12-4B6F-BA2D-99C15BBC714C}"/>
              </a:ext>
            </a:extLst>
          </p:cNvPr>
          <p:cNvSpPr/>
          <p:nvPr/>
        </p:nvSpPr>
        <p:spPr>
          <a:xfrm>
            <a:off x="5365141" y="2969345"/>
            <a:ext cx="1308963" cy="1308963"/>
          </a:xfrm>
          <a:prstGeom prst="ellipse">
            <a:avLst/>
          </a:prstGeom>
          <a:solidFill>
            <a:srgbClr val="E27A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5" name="椭圆 58">
            <a:extLst>
              <a:ext uri="{FF2B5EF4-FFF2-40B4-BE49-F238E27FC236}">
                <a16:creationId xmlns:a16="http://schemas.microsoft.com/office/drawing/2014/main" id="{62C9FF7B-A4A3-428A-896D-26ED0B00D6C6}"/>
              </a:ext>
            </a:extLst>
          </p:cNvPr>
          <p:cNvSpPr/>
          <p:nvPr/>
        </p:nvSpPr>
        <p:spPr>
          <a:xfrm flipV="1">
            <a:off x="7436024" y="2913352"/>
            <a:ext cx="1308963" cy="1308963"/>
          </a:xfrm>
          <a:prstGeom prst="ellipse">
            <a:avLst/>
          </a:pr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6" name="椭圆 61">
            <a:extLst>
              <a:ext uri="{FF2B5EF4-FFF2-40B4-BE49-F238E27FC236}">
                <a16:creationId xmlns:a16="http://schemas.microsoft.com/office/drawing/2014/main" id="{CE768EC4-78AB-4B89-A99B-958A6DD5D5A2}"/>
              </a:ext>
            </a:extLst>
          </p:cNvPr>
          <p:cNvSpPr/>
          <p:nvPr/>
        </p:nvSpPr>
        <p:spPr>
          <a:xfrm>
            <a:off x="9509392" y="2946150"/>
            <a:ext cx="1308963" cy="130896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7" name="任意形状 62">
            <a:extLst>
              <a:ext uri="{FF2B5EF4-FFF2-40B4-BE49-F238E27FC236}">
                <a16:creationId xmlns:a16="http://schemas.microsoft.com/office/drawing/2014/main" id="{B8CE8B39-F260-46B1-BEB7-D8CAD182AE2A}"/>
              </a:ext>
            </a:extLst>
          </p:cNvPr>
          <p:cNvSpPr/>
          <p:nvPr/>
        </p:nvSpPr>
        <p:spPr>
          <a:xfrm flipV="1">
            <a:off x="8969723" y="2405491"/>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8" name="任意形状 59">
            <a:extLst>
              <a:ext uri="{FF2B5EF4-FFF2-40B4-BE49-F238E27FC236}">
                <a16:creationId xmlns:a16="http://schemas.microsoft.com/office/drawing/2014/main" id="{6323B71C-D13B-48C8-B076-CF0E365B2226}"/>
              </a:ext>
            </a:extLst>
          </p:cNvPr>
          <p:cNvSpPr/>
          <p:nvPr/>
        </p:nvSpPr>
        <p:spPr>
          <a:xfrm>
            <a:off x="6896355" y="3294584"/>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9" name="任意形状 56">
            <a:extLst>
              <a:ext uri="{FF2B5EF4-FFF2-40B4-BE49-F238E27FC236}">
                <a16:creationId xmlns:a16="http://schemas.microsoft.com/office/drawing/2014/main" id="{DE1D86CC-EEC9-4EC6-83AC-A595DBDE9EBF}"/>
              </a:ext>
            </a:extLst>
          </p:cNvPr>
          <p:cNvSpPr/>
          <p:nvPr/>
        </p:nvSpPr>
        <p:spPr>
          <a:xfrm flipV="1">
            <a:off x="4825473" y="2428686"/>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E27A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20" name="任意形状 53">
            <a:extLst>
              <a:ext uri="{FF2B5EF4-FFF2-40B4-BE49-F238E27FC236}">
                <a16:creationId xmlns:a16="http://schemas.microsoft.com/office/drawing/2014/main" id="{A0B47A9E-2212-42C8-9C6B-1EF06D95F034}"/>
              </a:ext>
            </a:extLst>
          </p:cNvPr>
          <p:cNvSpPr/>
          <p:nvPr/>
        </p:nvSpPr>
        <p:spPr>
          <a:xfrm>
            <a:off x="2752104" y="3309501"/>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solidFill>
                <a:srgbClr val="9FD4C4"/>
              </a:solidFill>
              <a:cs typeface="+mn-ea"/>
              <a:sym typeface="+mn-lt"/>
            </a:endParaRPr>
          </a:p>
        </p:txBody>
      </p:sp>
      <p:sp>
        <p:nvSpPr>
          <p:cNvPr id="21" name="任意形状 50">
            <a:extLst>
              <a:ext uri="{FF2B5EF4-FFF2-40B4-BE49-F238E27FC236}">
                <a16:creationId xmlns:a16="http://schemas.microsoft.com/office/drawing/2014/main" id="{D3EE380E-901C-432D-AAC9-264F6663FD14}"/>
              </a:ext>
            </a:extLst>
          </p:cNvPr>
          <p:cNvSpPr/>
          <p:nvPr/>
        </p:nvSpPr>
        <p:spPr>
          <a:xfrm flipV="1">
            <a:off x="681222" y="2443602"/>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43" name="矩形 42">
            <a:extLst>
              <a:ext uri="{FF2B5EF4-FFF2-40B4-BE49-F238E27FC236}">
                <a16:creationId xmlns:a16="http://schemas.microsoft.com/office/drawing/2014/main" id="{07298C39-40E1-4496-A617-0295AEBCFEA8}"/>
              </a:ext>
            </a:extLst>
          </p:cNvPr>
          <p:cNvSpPr/>
          <p:nvPr/>
        </p:nvSpPr>
        <p:spPr>
          <a:xfrm>
            <a:off x="2732762" y="1268760"/>
            <a:ext cx="2392839" cy="1627882"/>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課發會</a:t>
            </a:r>
            <a:r>
              <a:rPr lang="zh-TW" altLang="en-US" sz="2400" b="1" u="sng" dirty="0">
                <a:latin typeface="+mn-lt"/>
                <a:ea typeface="+mn-ea"/>
                <a:cs typeface="+mn-ea"/>
                <a:sym typeface="+mn-lt"/>
              </a:rPr>
              <a:t>審議</a:t>
            </a:r>
            <a:r>
              <a:rPr lang="zh-TW" altLang="en-US" sz="2400" b="1" dirty="0">
                <a:latin typeface="+mn-lt"/>
                <a:ea typeface="+mn-ea"/>
                <a:cs typeface="+mn-ea"/>
                <a:sym typeface="+mn-lt"/>
              </a:rPr>
              <a:t>通過</a:t>
            </a:r>
            <a:endParaRPr lang="en-US" altLang="zh-TW" sz="2400" b="1" dirty="0">
              <a:latin typeface="+mn-lt"/>
              <a:ea typeface="+mn-ea"/>
              <a:cs typeface="+mn-ea"/>
              <a:sym typeface="+mn-lt"/>
            </a:endParaRPr>
          </a:p>
          <a:p>
            <a:pPr lvl="0">
              <a:lnSpc>
                <a:spcPct val="115000"/>
              </a:lnSpc>
              <a:spcAft>
                <a:spcPts val="0"/>
              </a:spcAft>
            </a:pPr>
            <a:r>
              <a:rPr lang="zh-TW" altLang="en-US" sz="1600" dirty="0">
                <a:solidFill>
                  <a:schemeClr val="tx1">
                    <a:lumMod val="75000"/>
                    <a:lumOff val="25000"/>
                  </a:schemeClr>
                </a:solidFill>
                <a:latin typeface="+mn-lt"/>
                <a:ea typeface="+mn-ea"/>
                <a:cs typeface="+mn-ea"/>
                <a:sym typeface="+mn-lt"/>
              </a:rPr>
              <a:t>各校依規組成課程發展委員會，</a:t>
            </a:r>
            <a:r>
              <a:rPr lang="zh-TW" altLang="en-US" sz="1600" b="1" dirty="0">
                <a:solidFill>
                  <a:schemeClr val="tx1">
                    <a:lumMod val="75000"/>
                    <a:lumOff val="25000"/>
                  </a:schemeClr>
                </a:solidFill>
                <a:latin typeface="+mn-lt"/>
                <a:ea typeface="+mn-ea"/>
                <a:cs typeface="+mn-ea"/>
                <a:sym typeface="+mn-lt"/>
              </a:rPr>
              <a:t>審議</a:t>
            </a:r>
            <a:r>
              <a:rPr lang="zh-TW" altLang="en-US" sz="1600" dirty="0">
                <a:solidFill>
                  <a:schemeClr val="tx1">
                    <a:lumMod val="75000"/>
                    <a:lumOff val="25000"/>
                  </a:schemeClr>
                </a:solidFill>
                <a:latin typeface="+mn-lt"/>
                <a:ea typeface="+mn-ea"/>
                <a:cs typeface="+mn-ea"/>
                <a:sym typeface="+mn-lt"/>
              </a:rPr>
              <a:t>學校課程計畫通過後，呈報市府教育處備查。</a:t>
            </a:r>
            <a:endParaRPr lang="en-US" altLang="zh-TW" sz="2400" dirty="0">
              <a:solidFill>
                <a:schemeClr val="tx1">
                  <a:lumMod val="75000"/>
                  <a:lumOff val="25000"/>
                </a:schemeClr>
              </a:solidFill>
              <a:latin typeface="+mn-lt"/>
              <a:ea typeface="+mn-ea"/>
              <a:cs typeface="+mn-ea"/>
              <a:sym typeface="+mn-lt"/>
            </a:endParaRPr>
          </a:p>
        </p:txBody>
      </p:sp>
      <p:sp>
        <p:nvSpPr>
          <p:cNvPr id="44" name="矩形 43">
            <a:extLst>
              <a:ext uri="{FF2B5EF4-FFF2-40B4-BE49-F238E27FC236}">
                <a16:creationId xmlns:a16="http://schemas.microsoft.com/office/drawing/2014/main" id="{BF5839C8-56DF-4E1D-A69F-ECFAFBEB4CA4}"/>
              </a:ext>
            </a:extLst>
          </p:cNvPr>
          <p:cNvSpPr/>
          <p:nvPr/>
        </p:nvSpPr>
        <p:spPr>
          <a:xfrm>
            <a:off x="4825517" y="4581128"/>
            <a:ext cx="2392839" cy="1627882"/>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專家委員</a:t>
            </a:r>
            <a:r>
              <a:rPr lang="zh-TW" altLang="en-US" sz="2400" b="1" u="sng" dirty="0">
                <a:latin typeface="+mn-lt"/>
                <a:ea typeface="+mn-ea"/>
                <a:cs typeface="+mn-ea"/>
                <a:sym typeface="+mn-lt"/>
              </a:rPr>
              <a:t>審閱</a:t>
            </a:r>
            <a:endParaRPr lang="en-US" altLang="zh-TW" sz="2400" b="1" u="sng" dirty="0">
              <a:latin typeface="+mn-lt"/>
              <a:ea typeface="+mn-ea"/>
              <a:cs typeface="+mn-ea"/>
              <a:sym typeface="+mn-lt"/>
            </a:endParaRPr>
          </a:p>
          <a:p>
            <a:pPr>
              <a:lnSpc>
                <a:spcPct val="115000"/>
              </a:lnSpc>
              <a:spcAft>
                <a:spcPts val="0"/>
              </a:spcAft>
            </a:pPr>
            <a:r>
              <a:rPr lang="zh-TW" altLang="zh-TW" sz="1600" dirty="0">
                <a:solidFill>
                  <a:schemeClr val="tx1">
                    <a:lumMod val="75000"/>
                    <a:lumOff val="25000"/>
                  </a:schemeClr>
                </a:solidFill>
                <a:latin typeface="+mn-lt"/>
                <a:ea typeface="+mn-ea"/>
                <a:cs typeface="+mn-ea"/>
                <a:sym typeface="+mn-lt"/>
              </a:rPr>
              <a:t>市府</a:t>
            </a:r>
            <a:r>
              <a:rPr lang="zh-TW" altLang="en-US" sz="1600" dirty="0">
                <a:solidFill>
                  <a:schemeClr val="tx1">
                    <a:lumMod val="75000"/>
                    <a:lumOff val="25000"/>
                  </a:schemeClr>
                </a:solidFill>
                <a:latin typeface="+mn-lt"/>
                <a:ea typeface="+mn-ea"/>
                <a:cs typeface="+mn-ea"/>
                <a:sym typeface="+mn-lt"/>
              </a:rPr>
              <a:t>邀請專家委員</a:t>
            </a:r>
            <a:r>
              <a:rPr lang="zh-TW" altLang="zh-TW" sz="1600" b="1" dirty="0">
                <a:solidFill>
                  <a:schemeClr val="tx1">
                    <a:lumMod val="75000"/>
                    <a:lumOff val="25000"/>
                  </a:schemeClr>
                </a:solidFill>
                <a:latin typeface="+mn-lt"/>
                <a:ea typeface="+mn-ea"/>
                <a:cs typeface="+mn-ea"/>
                <a:sym typeface="+mn-lt"/>
              </a:rPr>
              <a:t>審閱</a:t>
            </a:r>
            <a:r>
              <a:rPr lang="zh-TW" altLang="en-US" sz="1600" dirty="0">
                <a:solidFill>
                  <a:schemeClr val="tx1">
                    <a:lumMod val="75000"/>
                    <a:lumOff val="25000"/>
                  </a:schemeClr>
                </a:solidFill>
                <a:latin typeface="+mn-lt"/>
                <a:ea typeface="+mn-ea"/>
                <a:cs typeface="+mn-ea"/>
                <a:sym typeface="+mn-lt"/>
              </a:rPr>
              <a:t>各校</a:t>
            </a:r>
            <a:r>
              <a:rPr lang="zh-TW" altLang="zh-TW" sz="1600" dirty="0">
                <a:solidFill>
                  <a:schemeClr val="tx1">
                    <a:lumMod val="75000"/>
                    <a:lumOff val="25000"/>
                  </a:schemeClr>
                </a:solidFill>
                <a:latin typeface="+mn-lt"/>
                <a:ea typeface="+mn-ea"/>
                <a:cs typeface="+mn-ea"/>
                <a:sym typeface="+mn-lt"/>
              </a:rPr>
              <a:t>委員會議，</a:t>
            </a:r>
            <a:r>
              <a:rPr lang="zh-TW" altLang="en-US" sz="1600" dirty="0">
                <a:solidFill>
                  <a:schemeClr val="tx1">
                    <a:lumMod val="75000"/>
                    <a:lumOff val="25000"/>
                  </a:schemeClr>
                </a:solidFill>
                <a:latin typeface="+mn-lt"/>
                <a:ea typeface="+mn-ea"/>
                <a:cs typeface="+mn-ea"/>
                <a:sym typeface="+mn-lt"/>
              </a:rPr>
              <a:t>進行初審、複審，協助學校</a:t>
            </a:r>
            <a:r>
              <a:rPr lang="zh-TW" altLang="zh-TW" sz="1600" dirty="0">
                <a:solidFill>
                  <a:schemeClr val="tx1">
                    <a:lumMod val="75000"/>
                    <a:lumOff val="25000"/>
                  </a:schemeClr>
                </a:solidFill>
                <a:latin typeface="+mn-lt"/>
                <a:ea typeface="+mn-ea"/>
                <a:cs typeface="+mn-ea"/>
                <a:sym typeface="+mn-lt"/>
              </a:rPr>
              <a:t>完成課程計畫備查</a:t>
            </a:r>
            <a:r>
              <a:rPr lang="zh-TW" altLang="en-US" sz="1600" dirty="0">
                <a:solidFill>
                  <a:schemeClr val="tx1">
                    <a:lumMod val="75000"/>
                    <a:lumOff val="25000"/>
                  </a:schemeClr>
                </a:solidFill>
                <a:latin typeface="+mn-lt"/>
                <a:ea typeface="+mn-ea"/>
                <a:cs typeface="+mn-ea"/>
                <a:sym typeface="+mn-lt"/>
              </a:rPr>
              <a:t>程序</a:t>
            </a:r>
            <a:r>
              <a:rPr lang="zh-TW" altLang="zh-TW" sz="1600" dirty="0">
                <a:solidFill>
                  <a:schemeClr val="tx1">
                    <a:lumMod val="75000"/>
                    <a:lumOff val="25000"/>
                  </a:schemeClr>
                </a:solidFill>
                <a:latin typeface="+mn-lt"/>
                <a:ea typeface="+mn-ea"/>
                <a:cs typeface="+mn-ea"/>
                <a:sym typeface="+mn-lt"/>
              </a:rPr>
              <a:t>。</a:t>
            </a:r>
            <a:endParaRPr lang="zh-TW" altLang="zh-TW" sz="2400" dirty="0">
              <a:solidFill>
                <a:schemeClr val="tx1">
                  <a:lumMod val="75000"/>
                  <a:lumOff val="25000"/>
                </a:schemeClr>
              </a:solidFill>
              <a:effectLst/>
              <a:latin typeface="+mn-lt"/>
              <a:ea typeface="+mn-ea"/>
              <a:cs typeface="+mn-ea"/>
              <a:sym typeface="+mn-lt"/>
            </a:endParaRPr>
          </a:p>
        </p:txBody>
      </p:sp>
      <p:sp>
        <p:nvSpPr>
          <p:cNvPr id="46" name="矩形 45">
            <a:extLst>
              <a:ext uri="{FF2B5EF4-FFF2-40B4-BE49-F238E27FC236}">
                <a16:creationId xmlns:a16="http://schemas.microsoft.com/office/drawing/2014/main" id="{321CF7E7-EDB5-4986-A382-80ADDC58D810}"/>
              </a:ext>
            </a:extLst>
          </p:cNvPr>
          <p:cNvSpPr/>
          <p:nvPr/>
        </p:nvSpPr>
        <p:spPr>
          <a:xfrm>
            <a:off x="6887754" y="1268760"/>
            <a:ext cx="2392839" cy="1627882"/>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市府公告備查</a:t>
            </a:r>
            <a:endParaRPr lang="en-US" altLang="zh-TW" sz="2400" b="1" dirty="0">
              <a:latin typeface="+mn-lt"/>
              <a:ea typeface="+mn-ea"/>
              <a:cs typeface="+mn-ea"/>
              <a:sym typeface="+mn-lt"/>
            </a:endParaRPr>
          </a:p>
          <a:p>
            <a:pPr lvl="0">
              <a:lnSpc>
                <a:spcPct val="115000"/>
              </a:lnSpc>
              <a:spcAft>
                <a:spcPts val="0"/>
              </a:spcAft>
            </a:pPr>
            <a:r>
              <a:rPr lang="zh-TW" altLang="en-US" sz="1600" dirty="0">
                <a:solidFill>
                  <a:schemeClr val="tx1">
                    <a:lumMod val="75000"/>
                    <a:lumOff val="25000"/>
                  </a:schemeClr>
                </a:solidFill>
                <a:latin typeface="+mn-lt"/>
                <a:ea typeface="+mn-ea"/>
                <a:cs typeface="+mn-ea"/>
                <a:sym typeface="+mn-lt"/>
              </a:rPr>
              <a:t>各校通過備查後，應於開學第一週內將課程計畫及市府通過備查公文函，公告於學校網頁。</a:t>
            </a:r>
            <a:endParaRPr lang="zh-TW" altLang="zh-TW" sz="2400" dirty="0">
              <a:solidFill>
                <a:schemeClr val="tx1">
                  <a:lumMod val="75000"/>
                  <a:lumOff val="25000"/>
                </a:schemeClr>
              </a:solidFill>
              <a:effectLst/>
              <a:latin typeface="+mn-lt"/>
              <a:ea typeface="+mn-ea"/>
              <a:cs typeface="+mn-ea"/>
              <a:sym typeface="+mn-lt"/>
            </a:endParaRPr>
          </a:p>
        </p:txBody>
      </p:sp>
      <p:sp>
        <p:nvSpPr>
          <p:cNvPr id="48" name="矩形 47">
            <a:extLst>
              <a:ext uri="{FF2B5EF4-FFF2-40B4-BE49-F238E27FC236}">
                <a16:creationId xmlns:a16="http://schemas.microsoft.com/office/drawing/2014/main" id="{2372A433-8582-45C9-85B7-10D1BB6E81B2}"/>
              </a:ext>
            </a:extLst>
          </p:cNvPr>
          <p:cNvSpPr/>
          <p:nvPr/>
        </p:nvSpPr>
        <p:spPr>
          <a:xfrm>
            <a:off x="8969812" y="4581128"/>
            <a:ext cx="2392839" cy="1911036"/>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學校落實執行</a:t>
            </a:r>
            <a:endParaRPr lang="en-US" altLang="zh-TW" sz="2400" b="1" dirty="0">
              <a:latin typeface="+mn-lt"/>
              <a:ea typeface="+mn-ea"/>
              <a:cs typeface="+mn-ea"/>
              <a:sym typeface="+mn-lt"/>
            </a:endParaRPr>
          </a:p>
          <a:p>
            <a:pPr lvl="0">
              <a:lnSpc>
                <a:spcPct val="115000"/>
              </a:lnSpc>
              <a:spcAft>
                <a:spcPts val="0"/>
              </a:spcAft>
            </a:pPr>
            <a:r>
              <a:rPr lang="zh-TW" altLang="en-US" sz="1600" dirty="0">
                <a:solidFill>
                  <a:schemeClr val="tx1">
                    <a:lumMod val="75000"/>
                    <a:lumOff val="25000"/>
                  </a:schemeClr>
                </a:solidFill>
                <a:latin typeface="+mn-lt"/>
                <a:ea typeface="+mn-ea"/>
                <a:cs typeface="+mn-ea"/>
                <a:sym typeface="+mn-lt"/>
              </a:rPr>
              <a:t>各校落實課程計畫執行及評鑑制度。如有修正時，須經課發會通過，於第二學期開學二週前，報請本府修正備查。</a:t>
            </a:r>
            <a:endParaRPr lang="zh-TW" altLang="zh-TW" sz="2400" dirty="0">
              <a:solidFill>
                <a:schemeClr val="tx1">
                  <a:lumMod val="75000"/>
                  <a:lumOff val="25000"/>
                </a:schemeClr>
              </a:solidFill>
              <a:effectLst/>
              <a:latin typeface="+mn-lt"/>
              <a:ea typeface="+mn-ea"/>
              <a:cs typeface="+mn-ea"/>
              <a:sym typeface="+mn-lt"/>
            </a:endParaRPr>
          </a:p>
        </p:txBody>
      </p:sp>
      <p:pic>
        <p:nvPicPr>
          <p:cNvPr id="4" name="圖形 3" descr="教室">
            <a:extLst>
              <a:ext uri="{FF2B5EF4-FFF2-40B4-BE49-F238E27FC236}">
                <a16:creationId xmlns:a16="http://schemas.microsoft.com/office/drawing/2014/main" id="{B10273AE-39FB-4CE4-8341-033D3509EF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6673" y="3150097"/>
            <a:ext cx="914400" cy="914400"/>
          </a:xfrm>
          <a:prstGeom prst="rect">
            <a:avLst/>
          </a:prstGeom>
        </p:spPr>
      </p:pic>
      <p:pic>
        <p:nvPicPr>
          <p:cNvPr id="6" name="圖形 5" descr="頭顱中有齒輪">
            <a:extLst>
              <a:ext uri="{FF2B5EF4-FFF2-40B4-BE49-F238E27FC236}">
                <a16:creationId xmlns:a16="http://schemas.microsoft.com/office/drawing/2014/main" id="{8335FE4E-0AF6-43E6-95FD-39EF8B69F4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8171" y="3143431"/>
            <a:ext cx="914400" cy="914400"/>
          </a:xfrm>
          <a:prstGeom prst="rect">
            <a:avLst/>
          </a:prstGeom>
        </p:spPr>
      </p:pic>
      <p:pic>
        <p:nvPicPr>
          <p:cNvPr id="50" name="圖形 49" descr="會議">
            <a:extLst>
              <a:ext uri="{FF2B5EF4-FFF2-40B4-BE49-F238E27FC236}">
                <a16:creationId xmlns:a16="http://schemas.microsoft.com/office/drawing/2014/main" id="{09B7488D-59BB-4333-ABF3-8B311D0F95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00140" y="3095819"/>
            <a:ext cx="914400" cy="914400"/>
          </a:xfrm>
          <a:prstGeom prst="rect">
            <a:avLst/>
          </a:prstGeom>
        </p:spPr>
      </p:pic>
      <p:pic>
        <p:nvPicPr>
          <p:cNvPr id="52" name="圖形 51" descr="豎起大拇指標誌">
            <a:extLst>
              <a:ext uri="{FF2B5EF4-FFF2-40B4-BE49-F238E27FC236}">
                <a16:creationId xmlns:a16="http://schemas.microsoft.com/office/drawing/2014/main" id="{7DC12DE2-B124-4180-8599-F11BAEB4BF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2851" y="3110633"/>
            <a:ext cx="914400" cy="914400"/>
          </a:xfrm>
          <a:prstGeom prst="rect">
            <a:avLst/>
          </a:prstGeom>
        </p:spPr>
      </p:pic>
      <p:pic>
        <p:nvPicPr>
          <p:cNvPr id="56" name="圖形 55" descr="網際網路">
            <a:extLst>
              <a:ext uri="{FF2B5EF4-FFF2-40B4-BE49-F238E27FC236}">
                <a16:creationId xmlns:a16="http://schemas.microsoft.com/office/drawing/2014/main" id="{7D76E4E5-E5B2-4E29-9CAE-6D540C5821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6973" y="3075159"/>
            <a:ext cx="914400" cy="914400"/>
          </a:xfrm>
          <a:prstGeom prst="rect">
            <a:avLst/>
          </a:prstGeom>
        </p:spPr>
      </p:pic>
    </p:spTree>
    <p:extLst>
      <p:ext uri="{BB962C8B-B14F-4D97-AF65-F5344CB8AC3E}">
        <p14:creationId xmlns:p14="http://schemas.microsoft.com/office/powerpoint/2010/main" val="28394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par>
                                <p:cTn id="53" presetID="22" presetClass="entr" presetSubtype="8"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500"/>
                                        <p:tgtEl>
                                          <p:spTgt spid="5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par>
                                <p:cTn id="68" presetID="22" presetClass="entr" presetSubtype="8"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3" grpId="0"/>
      <p:bldP spid="44" grpId="0"/>
      <p:bldP spid="46"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1B13B2A-5FAF-4CD4-AF33-FA9700ED7A02}"/>
              </a:ext>
            </a:extLst>
          </p:cNvPr>
          <p:cNvSpPr txBox="1">
            <a:spLocks/>
          </p:cNvSpPr>
          <p:nvPr/>
        </p:nvSpPr>
        <p:spPr>
          <a:xfrm>
            <a:off x="2390333" y="2834933"/>
            <a:ext cx="5217715"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800" noProof="0" dirty="0">
                <a:latin typeface="+mn-lt"/>
                <a:ea typeface="+mn-ea"/>
                <a:cs typeface="+mn-ea"/>
                <a:sym typeface="+mn-lt"/>
              </a:rPr>
              <a:t>課程計畫表件說明</a:t>
            </a:r>
            <a:endParaRPr kumimoji="0" lang="en-US" altLang="zh-TW" sz="4800" b="1" i="0" u="none" strike="noStrike" kern="1200" cap="none" spc="0" normalizeH="0" baseline="0" noProof="0" dirty="0">
              <a:ln>
                <a:noFill/>
              </a:ln>
              <a:effectLst/>
              <a:uLnTx/>
              <a:uFillTx/>
              <a:latin typeface="+mn-lt"/>
              <a:ea typeface="+mn-ea"/>
              <a:cs typeface="+mn-ea"/>
              <a:sym typeface="+mn-lt"/>
            </a:endParaRPr>
          </a:p>
        </p:txBody>
      </p:sp>
      <p:grpSp>
        <p:nvGrpSpPr>
          <p:cNvPr id="6" name="群組 5">
            <a:extLst>
              <a:ext uri="{FF2B5EF4-FFF2-40B4-BE49-F238E27FC236}">
                <a16:creationId xmlns:a16="http://schemas.microsoft.com/office/drawing/2014/main" id="{2C89D457-AF03-4470-88A8-397473BD7CF4}"/>
              </a:ext>
            </a:extLst>
          </p:cNvPr>
          <p:cNvGrpSpPr/>
          <p:nvPr/>
        </p:nvGrpSpPr>
        <p:grpSpPr>
          <a:xfrm>
            <a:off x="1343472" y="2636912"/>
            <a:ext cx="1080000" cy="1080000"/>
            <a:chOff x="1901982" y="2642707"/>
            <a:chExt cx="1080000" cy="1080000"/>
          </a:xfrm>
        </p:grpSpPr>
        <p:pic>
          <p:nvPicPr>
            <p:cNvPr id="4" name="圖形 3" descr="地球">
              <a:extLst>
                <a:ext uri="{FF2B5EF4-FFF2-40B4-BE49-F238E27FC236}">
                  <a16:creationId xmlns:a16="http://schemas.microsoft.com/office/drawing/2014/main" id="{96EF171B-F812-4CEC-B7E3-2CB5C92E1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982" y="2642707"/>
              <a:ext cx="1080000" cy="1080000"/>
            </a:xfrm>
            <a:prstGeom prst="rect">
              <a:avLst/>
            </a:prstGeom>
          </p:spPr>
        </p:pic>
        <p:sp>
          <p:nvSpPr>
            <p:cNvPr id="5" name="文字方塊 4">
              <a:extLst>
                <a:ext uri="{FF2B5EF4-FFF2-40B4-BE49-F238E27FC236}">
                  <a16:creationId xmlns:a16="http://schemas.microsoft.com/office/drawing/2014/main" id="{2739823D-0B62-4160-9964-B62BFECF9EF6}"/>
                </a:ext>
              </a:extLst>
            </p:cNvPr>
            <p:cNvSpPr txBox="1"/>
            <p:nvPr/>
          </p:nvSpPr>
          <p:spPr>
            <a:xfrm>
              <a:off x="2157128" y="2835053"/>
              <a:ext cx="425244" cy="584776"/>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3</a:t>
              </a:r>
              <a:endParaRPr lang="zh-TW" altLang="en-US" sz="3200" dirty="0">
                <a:solidFill>
                  <a:schemeClr val="bg1"/>
                </a:solidFill>
                <a:latin typeface="+mn-lt"/>
                <a:ea typeface="+mn-ea"/>
                <a:cs typeface="+mn-ea"/>
                <a:sym typeface="+mn-lt"/>
              </a:endParaRPr>
            </a:p>
          </p:txBody>
        </p:sp>
      </p:grpSp>
      <p:sp>
        <p:nvSpPr>
          <p:cNvPr id="7" name="文字版面配置區 1">
            <a:extLst>
              <a:ext uri="{FF2B5EF4-FFF2-40B4-BE49-F238E27FC236}">
                <a16:creationId xmlns:a16="http://schemas.microsoft.com/office/drawing/2014/main" id="{55FCB7C9-5295-4D43-8AFA-B3A649357AC4}"/>
              </a:ext>
            </a:extLst>
          </p:cNvPr>
          <p:cNvSpPr txBox="1">
            <a:spLocks/>
          </p:cNvSpPr>
          <p:nvPr/>
        </p:nvSpPr>
        <p:spPr>
          <a:xfrm>
            <a:off x="2390333" y="3933056"/>
            <a:ext cx="5001403" cy="432048"/>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000" noProof="0" dirty="0">
                <a:solidFill>
                  <a:schemeClr val="tx1">
                    <a:lumMod val="50000"/>
                    <a:lumOff val="50000"/>
                  </a:schemeClr>
                </a:solidFill>
                <a:latin typeface="+mn-lt"/>
                <a:ea typeface="+mn-ea"/>
                <a:cs typeface="+mn-ea"/>
                <a:sym typeface="+mn-lt"/>
              </a:rPr>
              <a:t>課程計畫備查實施計畫說明</a:t>
            </a:r>
            <a:endParaRPr kumimoji="0" lang="en-US" altLang="zh-TW" sz="2000" b="1" i="0" u="none" strike="noStrike" kern="1200" cap="none" spc="0" normalizeH="0" baseline="0" noProof="0" dirty="0">
              <a:ln>
                <a:noFill/>
              </a:ln>
              <a:solidFill>
                <a:schemeClr val="tx1">
                  <a:lumMod val="50000"/>
                  <a:lumOff val="50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1333215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A332DB-6F27-4794-A0F2-F21283399892}"/>
              </a:ext>
            </a:extLst>
          </p:cNvPr>
          <p:cNvSpPr/>
          <p:nvPr/>
        </p:nvSpPr>
        <p:spPr>
          <a:xfrm>
            <a:off x="1487488" y="528850"/>
            <a:ext cx="4481611" cy="769441"/>
          </a:xfrm>
          <a:prstGeom prst="rect">
            <a:avLst/>
          </a:prstGeom>
        </p:spPr>
        <p:txBody>
          <a:bodyPr wrap="none">
            <a:spAutoFit/>
          </a:bodyPr>
          <a:lstStyle/>
          <a:p>
            <a:r>
              <a:rPr kumimoji="0" lang="en-US" altLang="zh-TW" sz="4400" b="1" dirty="0">
                <a:solidFill>
                  <a:srgbClr val="73BC79"/>
                </a:solidFill>
                <a:latin typeface="+mn-lt"/>
                <a:ea typeface="+mn-ea"/>
                <a:cs typeface="+mn-ea"/>
                <a:sym typeface="+mn-lt"/>
              </a:rPr>
              <a:t>110</a:t>
            </a:r>
            <a:r>
              <a:rPr kumimoji="0" lang="zh-TW" altLang="en-US" sz="4400" b="1" dirty="0">
                <a:solidFill>
                  <a:srgbClr val="73BC79"/>
                </a:solidFill>
                <a:latin typeface="+mn-lt"/>
                <a:ea typeface="+mn-ea"/>
                <a:cs typeface="+mn-ea"/>
                <a:sym typeface="+mn-lt"/>
              </a:rPr>
              <a:t>課程計畫內涵</a:t>
            </a:r>
          </a:p>
        </p:txBody>
      </p:sp>
      <p:pic>
        <p:nvPicPr>
          <p:cNvPr id="7" name="圖形 6" descr="書籍">
            <a:extLst>
              <a:ext uri="{FF2B5EF4-FFF2-40B4-BE49-F238E27FC236}">
                <a16:creationId xmlns:a16="http://schemas.microsoft.com/office/drawing/2014/main" id="{8E71E674-887E-4FD5-BA4A-BDE4211F5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512781"/>
            <a:ext cx="720000" cy="720000"/>
          </a:xfrm>
          <a:prstGeom prst="rect">
            <a:avLst/>
          </a:prstGeom>
        </p:spPr>
      </p:pic>
      <p:grpSp>
        <p:nvGrpSpPr>
          <p:cNvPr id="8" name="群組 7">
            <a:extLst>
              <a:ext uri="{FF2B5EF4-FFF2-40B4-BE49-F238E27FC236}">
                <a16:creationId xmlns:a16="http://schemas.microsoft.com/office/drawing/2014/main" id="{B763171B-A965-4DB7-AE04-21D48C10EB72}"/>
              </a:ext>
            </a:extLst>
          </p:cNvPr>
          <p:cNvGrpSpPr/>
          <p:nvPr/>
        </p:nvGrpSpPr>
        <p:grpSpPr>
          <a:xfrm>
            <a:off x="578722" y="1360352"/>
            <a:ext cx="2236510" cy="1591657"/>
            <a:chOff x="497698" y="1850115"/>
            <a:chExt cx="2236510" cy="1591657"/>
          </a:xfrm>
        </p:grpSpPr>
        <p:sp>
          <p:nvSpPr>
            <p:cNvPr id="55" name="Text Box 20">
              <a:extLst>
                <a:ext uri="{FF2B5EF4-FFF2-40B4-BE49-F238E27FC236}">
                  <a16:creationId xmlns:a16="http://schemas.microsoft.com/office/drawing/2014/main" id="{374AE2C5-65B0-4B73-B06F-B26AC5CE1105}"/>
                </a:ext>
              </a:extLst>
            </p:cNvPr>
            <p:cNvSpPr txBox="1">
              <a:spLocks noChangeArrowheads="1"/>
            </p:cNvSpPr>
            <p:nvPr/>
          </p:nvSpPr>
          <p:spPr bwMode="auto">
            <a:xfrm>
              <a:off x="497698" y="1850115"/>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eaLnBrk="1" hangingPunct="1">
                <a:buClrTx/>
                <a:buFontTx/>
                <a:buNone/>
              </a:pPr>
              <a:r>
                <a:rPr lang="zh-TW" altLang="en-US" sz="2000" b="1" dirty="0">
                  <a:solidFill>
                    <a:srgbClr val="0070C0"/>
                  </a:solidFill>
                  <a:latin typeface="微软雅黑" panose="020B0503020204020204" pitchFamily="34" charset="-122"/>
                  <a:ea typeface="微软雅黑" panose="020B0503020204020204" pitchFamily="34" charset="-122"/>
                </a:rPr>
                <a:t>學校課程總體架構</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C178536-79D8-42C4-A50B-2774F9225A33}"/>
                </a:ext>
              </a:extLst>
            </p:cNvPr>
            <p:cNvSpPr/>
            <p:nvPr/>
          </p:nvSpPr>
          <p:spPr>
            <a:xfrm>
              <a:off x="560532" y="2379173"/>
              <a:ext cx="2139947" cy="106259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學校</a:t>
              </a:r>
              <a:r>
                <a:rPr lang="zh-TW" altLang="zh-TW" sz="1400" spc="10" dirty="0">
                  <a:latin typeface="微軟正黑體" panose="020B0604030504040204" pitchFamily="34" charset="-120"/>
                  <a:ea typeface="微軟正黑體" panose="020B0604030504040204" pitchFamily="34" charset="-120"/>
                  <a:cs typeface="Times New Roman" panose="02020603050405020304" pitchFamily="18" charset="0"/>
                </a:rPr>
                <a:t>現況與背景分析</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zh-TW" altLang="zh-TW" sz="1400" spc="10" dirty="0">
                  <a:latin typeface="微軟正黑體" panose="020B0604030504040204" pitchFamily="34" charset="-120"/>
                  <a:ea typeface="微軟正黑體" panose="020B0604030504040204" pitchFamily="34" charset="-120"/>
                  <a:cs typeface="Times New Roman" panose="02020603050405020304" pitchFamily="18" charset="0"/>
                </a:rPr>
                <a:t>學校課程願景</a:t>
              </a:r>
              <a:endParaRPr lang="zh-TW"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zh-TW" altLang="zh-TW" sz="1400" spc="10" dirty="0">
                  <a:latin typeface="微軟正黑體" panose="020B0604030504040204" pitchFamily="34" charset="-120"/>
                  <a:ea typeface="微軟正黑體" panose="020B0604030504040204" pitchFamily="34" charset="-120"/>
                  <a:cs typeface="Times New Roman" panose="02020603050405020304" pitchFamily="18" charset="0"/>
                </a:rPr>
                <a:t>課程</a:t>
              </a: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總體</a:t>
              </a:r>
              <a:r>
                <a:rPr lang="zh-TW" altLang="zh-TW" sz="1400" spc="10" dirty="0">
                  <a:latin typeface="微軟正黑體" panose="020B0604030504040204" pitchFamily="34" charset="-120"/>
                  <a:ea typeface="微軟正黑體" panose="020B0604030504040204" pitchFamily="34" charset="-120"/>
                  <a:cs typeface="Times New Roman" panose="02020603050405020304" pitchFamily="18" charset="0"/>
                </a:rPr>
                <a:t>架構</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課程評鑑規劃</a:t>
              </a:r>
              <a:endParaRPr lang="zh-TW"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6" name="直線接點 5">
              <a:extLst>
                <a:ext uri="{FF2B5EF4-FFF2-40B4-BE49-F238E27FC236}">
                  <a16:creationId xmlns:a16="http://schemas.microsoft.com/office/drawing/2014/main" id="{36C78708-969B-4AE4-A381-26928BDAB2A8}"/>
                </a:ext>
              </a:extLst>
            </p:cNvPr>
            <p:cNvCxnSpPr/>
            <p:nvPr/>
          </p:nvCxnSpPr>
          <p:spPr>
            <a:xfrm>
              <a:off x="537238" y="2294701"/>
              <a:ext cx="2186534" cy="0"/>
            </a:xfrm>
            <a:prstGeom prst="line">
              <a:avLst/>
            </a:prstGeom>
            <a:ln w="19050">
              <a:solidFill>
                <a:srgbClr val="86B3E0"/>
              </a:solidFill>
            </a:ln>
          </p:spPr>
          <p:style>
            <a:lnRef idx="1">
              <a:schemeClr val="accent1"/>
            </a:lnRef>
            <a:fillRef idx="0">
              <a:schemeClr val="accent1"/>
            </a:fillRef>
            <a:effectRef idx="0">
              <a:schemeClr val="accent1"/>
            </a:effectRef>
            <a:fontRef idx="minor">
              <a:schemeClr val="tx1"/>
            </a:fontRef>
          </p:style>
        </p:cxnSp>
      </p:grpSp>
      <p:cxnSp>
        <p:nvCxnSpPr>
          <p:cNvPr id="10" name="接點: 肘形 9">
            <a:extLst>
              <a:ext uri="{FF2B5EF4-FFF2-40B4-BE49-F238E27FC236}">
                <a16:creationId xmlns:a16="http://schemas.microsoft.com/office/drawing/2014/main" id="{45F60F25-C77A-43B8-8C7C-2BC1084E72ED}"/>
              </a:ext>
            </a:extLst>
          </p:cNvPr>
          <p:cNvCxnSpPr>
            <a:cxnSpLocks/>
          </p:cNvCxnSpPr>
          <p:nvPr/>
        </p:nvCxnSpPr>
        <p:spPr>
          <a:xfrm rot="16200000" flipH="1">
            <a:off x="2812995" y="1908243"/>
            <a:ext cx="622669" cy="241143"/>
          </a:xfrm>
          <a:prstGeom prst="bentConnector3">
            <a:avLst>
              <a:gd name="adj1" fmla="val -480"/>
            </a:avLst>
          </a:prstGeom>
          <a:ln w="12700">
            <a:solidFill>
              <a:schemeClr val="tx1">
                <a:lumMod val="50000"/>
                <a:lumOff val="50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9" name="群組 68">
            <a:extLst>
              <a:ext uri="{FF2B5EF4-FFF2-40B4-BE49-F238E27FC236}">
                <a16:creationId xmlns:a16="http://schemas.microsoft.com/office/drawing/2014/main" id="{FA796D1E-FB8C-4204-960F-A182083445A7}"/>
              </a:ext>
            </a:extLst>
          </p:cNvPr>
          <p:cNvGrpSpPr/>
          <p:nvPr/>
        </p:nvGrpSpPr>
        <p:grpSpPr>
          <a:xfrm>
            <a:off x="1859175" y="4366845"/>
            <a:ext cx="2401023" cy="2312894"/>
            <a:chOff x="311103" y="1624398"/>
            <a:chExt cx="2401023" cy="2312894"/>
          </a:xfrm>
        </p:grpSpPr>
        <p:sp>
          <p:nvSpPr>
            <p:cNvPr id="70" name="Text Box 20">
              <a:extLst>
                <a:ext uri="{FF2B5EF4-FFF2-40B4-BE49-F238E27FC236}">
                  <a16:creationId xmlns:a16="http://schemas.microsoft.com/office/drawing/2014/main" id="{C9F4C3CE-4FBB-4D84-8DC4-642D4ADD05BA}"/>
                </a:ext>
              </a:extLst>
            </p:cNvPr>
            <p:cNvSpPr txBox="1">
              <a:spLocks noChangeArrowheads="1"/>
            </p:cNvSpPr>
            <p:nvPr/>
          </p:nvSpPr>
          <p:spPr bwMode="auto">
            <a:xfrm>
              <a:off x="447060" y="1624398"/>
              <a:ext cx="21291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eaLnBrk="1" hangingPunct="1">
                <a:buClrTx/>
                <a:buFontTx/>
                <a:buNone/>
              </a:pPr>
              <a:r>
                <a:rPr lang="zh-TW" altLang="en-US" sz="2000" b="1" dirty="0">
                  <a:solidFill>
                    <a:srgbClr val="73BC79"/>
                  </a:solidFill>
                  <a:latin typeface="微软雅黑" panose="020B0503020204020204" pitchFamily="34" charset="-122"/>
                  <a:ea typeface="微软雅黑" panose="020B0503020204020204" pitchFamily="34" charset="-122"/>
                </a:rPr>
                <a:t>部定課程</a:t>
              </a:r>
              <a:br>
                <a:rPr lang="en-US" altLang="zh-TW" sz="2000" b="1" dirty="0">
                  <a:solidFill>
                    <a:srgbClr val="73BC79"/>
                  </a:solidFill>
                  <a:latin typeface="微软雅黑" panose="020B0503020204020204" pitchFamily="34" charset="-122"/>
                  <a:ea typeface="微软雅黑" panose="020B0503020204020204" pitchFamily="34" charset="-122"/>
                </a:rPr>
              </a:br>
              <a:r>
                <a:rPr lang="zh-TW" altLang="en-US" sz="1600" b="1" dirty="0">
                  <a:solidFill>
                    <a:srgbClr val="73BC79"/>
                  </a:solidFill>
                  <a:latin typeface="微软雅黑" panose="020B0503020204020204" pitchFamily="34" charset="-122"/>
                  <a:ea typeface="微软雅黑" panose="020B0503020204020204" pitchFamily="34" charset="-122"/>
                </a:rPr>
                <a:t>各領域</a:t>
              </a:r>
              <a:r>
                <a:rPr lang="en-US" altLang="zh-TW" sz="1600" b="1" dirty="0">
                  <a:solidFill>
                    <a:srgbClr val="73BC79"/>
                  </a:solidFill>
                  <a:latin typeface="微软雅黑" panose="020B0503020204020204" pitchFamily="34" charset="-122"/>
                  <a:ea typeface="微软雅黑" panose="020B0503020204020204" pitchFamily="34" charset="-122"/>
                </a:rPr>
                <a:t>/</a:t>
              </a:r>
              <a:r>
                <a:rPr lang="zh-TW" altLang="en-US" sz="1600" b="1" dirty="0">
                  <a:solidFill>
                    <a:srgbClr val="73BC79"/>
                  </a:solidFill>
                  <a:latin typeface="微软雅黑" panose="020B0503020204020204" pitchFamily="34" charset="-122"/>
                  <a:ea typeface="微软雅黑" panose="020B0503020204020204" pitchFamily="34" charset="-122"/>
                </a:rPr>
                <a:t>科目課程計畫</a:t>
              </a:r>
              <a:endParaRPr lang="zh-CN" altLang="en-US" sz="2000" b="1" dirty="0">
                <a:solidFill>
                  <a:srgbClr val="73BC79"/>
                </a:solidFill>
                <a:latin typeface="微软雅黑" panose="020B0503020204020204" pitchFamily="34" charset="-122"/>
                <a:ea typeface="微软雅黑" panose="020B0503020204020204" pitchFamily="34" charset="-122"/>
              </a:endParaRPr>
            </a:p>
          </p:txBody>
        </p:sp>
        <p:sp>
          <p:nvSpPr>
            <p:cNvPr id="71" name="矩形 70">
              <a:extLst>
                <a:ext uri="{FF2B5EF4-FFF2-40B4-BE49-F238E27FC236}">
                  <a16:creationId xmlns:a16="http://schemas.microsoft.com/office/drawing/2014/main" id="{EE601C55-CC41-49BA-884C-AB9A12214904}"/>
                </a:ext>
              </a:extLst>
            </p:cNvPr>
            <p:cNvSpPr/>
            <p:nvPr/>
          </p:nvSpPr>
          <p:spPr>
            <a:xfrm>
              <a:off x="311103" y="2379173"/>
              <a:ext cx="2401023" cy="155811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各單元</a:t>
              </a:r>
              <a:r>
                <a:rPr lang="en-US" altLang="zh-TW" sz="1400" spc="1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主題名稱與教學重點、教學進度、評量方式、融入之議題內容重點</a:t>
              </a:r>
            </a:p>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選用教科書或自編教材一覽表</a:t>
              </a:r>
            </a:p>
          </p:txBody>
        </p:sp>
        <p:cxnSp>
          <p:nvCxnSpPr>
            <p:cNvPr id="72" name="直線接點 71">
              <a:extLst>
                <a:ext uri="{FF2B5EF4-FFF2-40B4-BE49-F238E27FC236}">
                  <a16:creationId xmlns:a16="http://schemas.microsoft.com/office/drawing/2014/main" id="{2CAF299D-8174-4E84-824D-6E1E70E42BB3}"/>
                </a:ext>
              </a:extLst>
            </p:cNvPr>
            <p:cNvCxnSpPr/>
            <p:nvPr/>
          </p:nvCxnSpPr>
          <p:spPr>
            <a:xfrm>
              <a:off x="418347" y="2294701"/>
              <a:ext cx="2186534" cy="0"/>
            </a:xfrm>
            <a:prstGeom prst="line">
              <a:avLst/>
            </a:prstGeom>
            <a:ln w="19050">
              <a:solidFill>
                <a:srgbClr val="73BC79"/>
              </a:solidFill>
            </a:ln>
          </p:spPr>
          <p:style>
            <a:lnRef idx="1">
              <a:schemeClr val="accent1"/>
            </a:lnRef>
            <a:fillRef idx="0">
              <a:schemeClr val="accent1"/>
            </a:fillRef>
            <a:effectRef idx="0">
              <a:schemeClr val="accent1"/>
            </a:effectRef>
            <a:fontRef idx="minor">
              <a:schemeClr val="tx1"/>
            </a:fontRef>
          </p:style>
        </p:cxnSp>
      </p:grpSp>
      <p:grpSp>
        <p:nvGrpSpPr>
          <p:cNvPr id="108" name="群組 107">
            <a:extLst>
              <a:ext uri="{FF2B5EF4-FFF2-40B4-BE49-F238E27FC236}">
                <a16:creationId xmlns:a16="http://schemas.microsoft.com/office/drawing/2014/main" id="{147C1C9C-5E71-4311-88A3-8F6582DB7966}"/>
              </a:ext>
            </a:extLst>
          </p:cNvPr>
          <p:cNvGrpSpPr/>
          <p:nvPr/>
        </p:nvGrpSpPr>
        <p:grpSpPr>
          <a:xfrm>
            <a:off x="9028631" y="1070663"/>
            <a:ext cx="2441694" cy="2276688"/>
            <a:chOff x="409657" y="1660604"/>
            <a:chExt cx="2441694" cy="2276688"/>
          </a:xfrm>
        </p:grpSpPr>
        <p:sp>
          <p:nvSpPr>
            <p:cNvPr id="109" name="Text Box 20">
              <a:extLst>
                <a:ext uri="{FF2B5EF4-FFF2-40B4-BE49-F238E27FC236}">
                  <a16:creationId xmlns:a16="http://schemas.microsoft.com/office/drawing/2014/main" id="{450D5212-036D-44C5-A06B-96E955096F05}"/>
                </a:ext>
              </a:extLst>
            </p:cNvPr>
            <p:cNvSpPr txBox="1">
              <a:spLocks noChangeArrowheads="1"/>
            </p:cNvSpPr>
            <p:nvPr/>
          </p:nvSpPr>
          <p:spPr bwMode="auto">
            <a:xfrm>
              <a:off x="409657" y="1660604"/>
              <a:ext cx="24416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eaLnBrk="1" hangingPunct="1">
                <a:buClrTx/>
                <a:buFontTx/>
                <a:buNone/>
              </a:pPr>
              <a:r>
                <a:rPr lang="zh-TW" altLang="en-US" sz="2000" b="1" dirty="0">
                  <a:solidFill>
                    <a:srgbClr val="E27AA3"/>
                  </a:solidFill>
                  <a:latin typeface="微软雅黑" panose="020B0503020204020204" pitchFamily="34" charset="-122"/>
                  <a:ea typeface="微软雅黑" panose="020B0503020204020204" pitchFamily="34" charset="-122"/>
                </a:rPr>
                <a:t>校訂課程</a:t>
              </a:r>
              <a:br>
                <a:rPr lang="en-US" altLang="zh-TW" sz="2000" b="1" dirty="0">
                  <a:solidFill>
                    <a:srgbClr val="E27AA3"/>
                  </a:solidFill>
                  <a:latin typeface="微软雅黑" panose="020B0503020204020204" pitchFamily="34" charset="-122"/>
                  <a:ea typeface="微软雅黑" panose="020B0503020204020204" pitchFamily="34" charset="-122"/>
                </a:rPr>
              </a:br>
              <a:r>
                <a:rPr lang="zh-TW" altLang="en-US" sz="1600" b="1" dirty="0">
                  <a:solidFill>
                    <a:srgbClr val="E27AA3"/>
                  </a:solidFill>
                  <a:latin typeface="微软雅黑" panose="020B0503020204020204" pitchFamily="34" charset="-122"/>
                  <a:ea typeface="微软雅黑" panose="020B0503020204020204" pitchFamily="34" charset="-122"/>
                </a:rPr>
                <a:t>各年級彈性學習課程計畫</a:t>
              </a:r>
              <a:endParaRPr lang="zh-CN" altLang="en-US" sz="2000" b="1" dirty="0">
                <a:solidFill>
                  <a:srgbClr val="E27AA3"/>
                </a:solidFill>
                <a:latin typeface="微软雅黑" panose="020B0503020204020204" pitchFamily="34" charset="-122"/>
                <a:ea typeface="微软雅黑" panose="020B0503020204020204" pitchFamily="34" charset="-122"/>
              </a:endParaRPr>
            </a:p>
          </p:txBody>
        </p:sp>
        <p:sp>
          <p:nvSpPr>
            <p:cNvPr id="110" name="矩形 109">
              <a:extLst>
                <a:ext uri="{FF2B5EF4-FFF2-40B4-BE49-F238E27FC236}">
                  <a16:creationId xmlns:a16="http://schemas.microsoft.com/office/drawing/2014/main" id="{5A6C9F0F-3A4C-41E2-BAF6-3EE380071530}"/>
                </a:ext>
              </a:extLst>
            </p:cNvPr>
            <p:cNvSpPr/>
            <p:nvPr/>
          </p:nvSpPr>
          <p:spPr>
            <a:xfrm>
              <a:off x="560532" y="2379173"/>
              <a:ext cx="2139947" cy="1558119"/>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各年級彈性學習節數、單元</a:t>
              </a:r>
              <a:r>
                <a:rPr lang="en-US" altLang="zh-TW" sz="1400" spc="1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主題名稱與教學重點、教學進度、評量方式</a:t>
              </a:r>
            </a:p>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選用教科書或自編教材一覽表</a:t>
              </a:r>
            </a:p>
          </p:txBody>
        </p:sp>
        <p:cxnSp>
          <p:nvCxnSpPr>
            <p:cNvPr id="111" name="直線接點 110">
              <a:extLst>
                <a:ext uri="{FF2B5EF4-FFF2-40B4-BE49-F238E27FC236}">
                  <a16:creationId xmlns:a16="http://schemas.microsoft.com/office/drawing/2014/main" id="{870430E1-35C9-47A2-86E7-40CF5ECD3A31}"/>
                </a:ext>
              </a:extLst>
            </p:cNvPr>
            <p:cNvCxnSpPr/>
            <p:nvPr/>
          </p:nvCxnSpPr>
          <p:spPr>
            <a:xfrm>
              <a:off x="537238" y="2294701"/>
              <a:ext cx="2186534" cy="0"/>
            </a:xfrm>
            <a:prstGeom prst="line">
              <a:avLst/>
            </a:prstGeom>
            <a:ln w="19050">
              <a:solidFill>
                <a:srgbClr val="E27AA3"/>
              </a:solidFill>
            </a:ln>
          </p:spPr>
          <p:style>
            <a:lnRef idx="1">
              <a:schemeClr val="accent1"/>
            </a:lnRef>
            <a:fillRef idx="0">
              <a:schemeClr val="accent1"/>
            </a:fillRef>
            <a:effectRef idx="0">
              <a:schemeClr val="accent1"/>
            </a:effectRef>
            <a:fontRef idx="minor">
              <a:schemeClr val="tx1"/>
            </a:fontRef>
          </p:style>
        </p:cxnSp>
      </p:grpSp>
      <p:cxnSp>
        <p:nvCxnSpPr>
          <p:cNvPr id="115" name="接點: 肘形 114">
            <a:extLst>
              <a:ext uri="{FF2B5EF4-FFF2-40B4-BE49-F238E27FC236}">
                <a16:creationId xmlns:a16="http://schemas.microsoft.com/office/drawing/2014/main" id="{A6283CB4-56AC-4FAD-9979-1C7B9052B72C}"/>
              </a:ext>
            </a:extLst>
          </p:cNvPr>
          <p:cNvCxnSpPr>
            <a:cxnSpLocks/>
          </p:cNvCxnSpPr>
          <p:nvPr/>
        </p:nvCxnSpPr>
        <p:spPr>
          <a:xfrm rot="5400000" flipH="1" flipV="1">
            <a:off x="4335046" y="4338082"/>
            <a:ext cx="1331988" cy="1314348"/>
          </a:xfrm>
          <a:prstGeom prst="bentConnector3">
            <a:avLst>
              <a:gd name="adj1" fmla="val -620"/>
            </a:avLst>
          </a:prstGeom>
          <a:ln w="12700">
            <a:solidFill>
              <a:schemeClr val="tx1">
                <a:lumMod val="50000"/>
                <a:lumOff val="50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9" name="群組 138">
            <a:extLst>
              <a:ext uri="{FF2B5EF4-FFF2-40B4-BE49-F238E27FC236}">
                <a16:creationId xmlns:a16="http://schemas.microsoft.com/office/drawing/2014/main" id="{DB13E15F-A0FA-4704-9184-ACFBEA696B56}"/>
              </a:ext>
            </a:extLst>
          </p:cNvPr>
          <p:cNvGrpSpPr/>
          <p:nvPr/>
        </p:nvGrpSpPr>
        <p:grpSpPr>
          <a:xfrm>
            <a:off x="1732677" y="1466351"/>
            <a:ext cx="7446829" cy="3037134"/>
            <a:chOff x="1636783" y="1380415"/>
            <a:chExt cx="8397211" cy="3424740"/>
          </a:xfrm>
        </p:grpSpPr>
        <p:grpSp>
          <p:nvGrpSpPr>
            <p:cNvPr id="73" name="Group 31">
              <a:extLst>
                <a:ext uri="{FF2B5EF4-FFF2-40B4-BE49-F238E27FC236}">
                  <a16:creationId xmlns:a16="http://schemas.microsoft.com/office/drawing/2014/main" id="{3ED945FD-A9FB-4BE0-BD00-65F051454D55}"/>
                </a:ext>
              </a:extLst>
            </p:cNvPr>
            <p:cNvGrpSpPr>
              <a:grpSpLocks/>
            </p:cNvGrpSpPr>
            <p:nvPr/>
          </p:nvGrpSpPr>
          <p:grpSpPr bwMode="auto">
            <a:xfrm>
              <a:off x="2455931" y="2174058"/>
              <a:ext cx="1746251" cy="1746249"/>
              <a:chOff x="2468" y="965"/>
              <a:chExt cx="825" cy="825"/>
            </a:xfrm>
          </p:grpSpPr>
          <p:sp>
            <p:nvSpPr>
              <p:cNvPr id="74" name="Freeform 13">
                <a:extLst>
                  <a:ext uri="{FF2B5EF4-FFF2-40B4-BE49-F238E27FC236}">
                    <a16:creationId xmlns:a16="http://schemas.microsoft.com/office/drawing/2014/main" id="{869CF802-8459-452B-B1CD-CD5A510ECEC5}"/>
                  </a:ext>
                </a:extLst>
              </p:cNvPr>
              <p:cNvSpPr>
                <a:spLocks/>
              </p:cNvSpPr>
              <p:nvPr/>
            </p:nvSpPr>
            <p:spPr bwMode="auto">
              <a:xfrm>
                <a:off x="2477" y="984"/>
                <a:ext cx="805" cy="804"/>
              </a:xfrm>
              <a:custGeom>
                <a:avLst/>
                <a:gdLst>
                  <a:gd name="T0" fmla="*/ 108 w 401"/>
                  <a:gd name="T1" fmla="*/ 245 h 401"/>
                  <a:gd name="T2" fmla="*/ 139 w 401"/>
                  <a:gd name="T3" fmla="*/ 265 h 401"/>
                  <a:gd name="T4" fmla="*/ 0 w 401"/>
                  <a:gd name="T5" fmla="*/ 401 h 401"/>
                  <a:gd name="T6" fmla="*/ 149 w 401"/>
                  <a:gd name="T7" fmla="*/ 551 h 401"/>
                  <a:gd name="T8" fmla="*/ 177 w 401"/>
                  <a:gd name="T9" fmla="*/ 499 h 401"/>
                  <a:gd name="T10" fmla="*/ 313 w 401"/>
                  <a:gd name="T11" fmla="*/ 499 h 401"/>
                  <a:gd name="T12" fmla="*/ 313 w 401"/>
                  <a:gd name="T13" fmla="*/ 636 h 401"/>
                  <a:gd name="T14" fmla="*/ 261 w 401"/>
                  <a:gd name="T15" fmla="*/ 662 h 401"/>
                  <a:gd name="T16" fmla="*/ 404 w 401"/>
                  <a:gd name="T17" fmla="*/ 804 h 401"/>
                  <a:gd name="T18" fmla="*/ 540 w 401"/>
                  <a:gd name="T19" fmla="*/ 666 h 401"/>
                  <a:gd name="T20" fmla="*/ 560 w 401"/>
                  <a:gd name="T21" fmla="*/ 696 h 401"/>
                  <a:gd name="T22" fmla="*/ 697 w 401"/>
                  <a:gd name="T23" fmla="*/ 696 h 401"/>
                  <a:gd name="T24" fmla="*/ 697 w 401"/>
                  <a:gd name="T25" fmla="*/ 559 h 401"/>
                  <a:gd name="T26" fmla="*/ 666 w 401"/>
                  <a:gd name="T27" fmla="*/ 539 h 401"/>
                  <a:gd name="T28" fmla="*/ 805 w 401"/>
                  <a:gd name="T29" fmla="*/ 401 h 401"/>
                  <a:gd name="T30" fmla="*/ 668 w 401"/>
                  <a:gd name="T31" fmla="*/ 265 h 401"/>
                  <a:gd name="T32" fmla="*/ 642 w 401"/>
                  <a:gd name="T33" fmla="*/ 305 h 401"/>
                  <a:gd name="T34" fmla="*/ 506 w 401"/>
                  <a:gd name="T35" fmla="*/ 305 h 401"/>
                  <a:gd name="T36" fmla="*/ 506 w 401"/>
                  <a:gd name="T37" fmla="*/ 168 h 401"/>
                  <a:gd name="T38" fmla="*/ 548 w 401"/>
                  <a:gd name="T39" fmla="*/ 144 h 401"/>
                  <a:gd name="T40" fmla="*/ 404 w 401"/>
                  <a:gd name="T41" fmla="*/ 0 h 401"/>
                  <a:gd name="T42" fmla="*/ 265 w 401"/>
                  <a:gd name="T43" fmla="*/ 136 h 401"/>
                  <a:gd name="T44" fmla="*/ 245 w 401"/>
                  <a:gd name="T45" fmla="*/ 108 h 401"/>
                  <a:gd name="T46" fmla="*/ 108 w 401"/>
                  <a:gd name="T47" fmla="*/ 108 h 401"/>
                  <a:gd name="T48" fmla="*/ 108 w 401"/>
                  <a:gd name="T49" fmla="*/ 245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solidFill>
                <a:srgbClr val="26C6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75" name="Freeform 14">
                <a:extLst>
                  <a:ext uri="{FF2B5EF4-FFF2-40B4-BE49-F238E27FC236}">
                    <a16:creationId xmlns:a16="http://schemas.microsoft.com/office/drawing/2014/main" id="{14F75656-7444-40A3-A345-F2B39D7F16A6}"/>
                  </a:ext>
                </a:extLst>
              </p:cNvPr>
              <p:cNvSpPr>
                <a:spLocks noEditPoints="1"/>
              </p:cNvSpPr>
              <p:nvPr/>
            </p:nvSpPr>
            <p:spPr bwMode="auto">
              <a:xfrm>
                <a:off x="2468" y="965"/>
                <a:ext cx="825" cy="825"/>
              </a:xfrm>
              <a:custGeom>
                <a:avLst/>
                <a:gdLst>
                  <a:gd name="T0" fmla="*/ 255 w 411"/>
                  <a:gd name="T1" fmla="*/ 668 h 411"/>
                  <a:gd name="T2" fmla="*/ 317 w 411"/>
                  <a:gd name="T3" fmla="*/ 640 h 411"/>
                  <a:gd name="T4" fmla="*/ 255 w 411"/>
                  <a:gd name="T5" fmla="*/ 488 h 411"/>
                  <a:gd name="T6" fmla="*/ 167 w 411"/>
                  <a:gd name="T7" fmla="*/ 562 h 411"/>
                  <a:gd name="T8" fmla="*/ 0 w 411"/>
                  <a:gd name="T9" fmla="*/ 411 h 411"/>
                  <a:gd name="T10" fmla="*/ 112 w 411"/>
                  <a:gd name="T11" fmla="*/ 259 h 411"/>
                  <a:gd name="T12" fmla="*/ 112 w 411"/>
                  <a:gd name="T13" fmla="*/ 112 h 411"/>
                  <a:gd name="T14" fmla="*/ 259 w 411"/>
                  <a:gd name="T15" fmla="*/ 112 h 411"/>
                  <a:gd name="T16" fmla="*/ 414 w 411"/>
                  <a:gd name="T17" fmla="*/ 0 h 411"/>
                  <a:gd name="T18" fmla="*/ 560 w 411"/>
                  <a:gd name="T19" fmla="*/ 161 h 411"/>
                  <a:gd name="T20" fmla="*/ 522 w 411"/>
                  <a:gd name="T21" fmla="*/ 309 h 411"/>
                  <a:gd name="T22" fmla="*/ 648 w 411"/>
                  <a:gd name="T23" fmla="*/ 309 h 411"/>
                  <a:gd name="T24" fmla="*/ 674 w 411"/>
                  <a:gd name="T25" fmla="*/ 261 h 411"/>
                  <a:gd name="T26" fmla="*/ 689 w 411"/>
                  <a:gd name="T27" fmla="*/ 548 h 411"/>
                  <a:gd name="T28" fmla="*/ 743 w 411"/>
                  <a:gd name="T29" fmla="*/ 638 h 411"/>
                  <a:gd name="T30" fmla="*/ 638 w 411"/>
                  <a:gd name="T31" fmla="*/ 743 h 411"/>
                  <a:gd name="T32" fmla="*/ 548 w 411"/>
                  <a:gd name="T33" fmla="*/ 689 h 411"/>
                  <a:gd name="T34" fmla="*/ 285 w 411"/>
                  <a:gd name="T35" fmla="*/ 676 h 411"/>
                  <a:gd name="T36" fmla="*/ 552 w 411"/>
                  <a:gd name="T37" fmla="*/ 664 h 411"/>
                  <a:gd name="T38" fmla="*/ 576 w 411"/>
                  <a:gd name="T39" fmla="*/ 701 h 411"/>
                  <a:gd name="T40" fmla="*/ 703 w 411"/>
                  <a:gd name="T41" fmla="*/ 701 h 411"/>
                  <a:gd name="T42" fmla="*/ 703 w 411"/>
                  <a:gd name="T43" fmla="*/ 576 h 411"/>
                  <a:gd name="T44" fmla="*/ 664 w 411"/>
                  <a:gd name="T45" fmla="*/ 552 h 411"/>
                  <a:gd name="T46" fmla="*/ 680 w 411"/>
                  <a:gd name="T47" fmla="*/ 287 h 411"/>
                  <a:gd name="T48" fmla="*/ 586 w 411"/>
                  <a:gd name="T49" fmla="*/ 351 h 411"/>
                  <a:gd name="T50" fmla="*/ 512 w 411"/>
                  <a:gd name="T51" fmla="*/ 173 h 411"/>
                  <a:gd name="T52" fmla="*/ 414 w 411"/>
                  <a:gd name="T53" fmla="*/ 20 h 411"/>
                  <a:gd name="T54" fmla="*/ 269 w 411"/>
                  <a:gd name="T55" fmla="*/ 151 h 411"/>
                  <a:gd name="T56" fmla="*/ 187 w 411"/>
                  <a:gd name="T57" fmla="*/ 96 h 411"/>
                  <a:gd name="T58" fmla="*/ 96 w 411"/>
                  <a:gd name="T59" fmla="*/ 187 h 411"/>
                  <a:gd name="T60" fmla="*/ 151 w 411"/>
                  <a:gd name="T61" fmla="*/ 267 h 411"/>
                  <a:gd name="T62" fmla="*/ 20 w 411"/>
                  <a:gd name="T63" fmla="*/ 411 h 411"/>
                  <a:gd name="T64" fmla="*/ 181 w 411"/>
                  <a:gd name="T65" fmla="*/ 504 h 411"/>
                  <a:gd name="T66" fmla="*/ 327 w 411"/>
                  <a:gd name="T67" fmla="*/ 504 h 411"/>
                  <a:gd name="T68" fmla="*/ 285 w 411"/>
                  <a:gd name="T69" fmla="*/ 676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1" h="411">
                    <a:moveTo>
                      <a:pt x="206" y="411"/>
                    </a:moveTo>
                    <a:cubicBezTo>
                      <a:pt x="127" y="333"/>
                      <a:pt x="127" y="333"/>
                      <a:pt x="127" y="333"/>
                    </a:cubicBezTo>
                    <a:cubicBezTo>
                      <a:pt x="134" y="331"/>
                      <a:pt x="134" y="331"/>
                      <a:pt x="134" y="331"/>
                    </a:cubicBezTo>
                    <a:cubicBezTo>
                      <a:pt x="143" y="330"/>
                      <a:pt x="152" y="326"/>
                      <a:pt x="158" y="319"/>
                    </a:cubicBezTo>
                    <a:cubicBezTo>
                      <a:pt x="176" y="302"/>
                      <a:pt x="176" y="273"/>
                      <a:pt x="158" y="256"/>
                    </a:cubicBezTo>
                    <a:cubicBezTo>
                      <a:pt x="150" y="248"/>
                      <a:pt x="139" y="243"/>
                      <a:pt x="127" y="243"/>
                    </a:cubicBezTo>
                    <a:cubicBezTo>
                      <a:pt x="115" y="243"/>
                      <a:pt x="104" y="248"/>
                      <a:pt x="95" y="256"/>
                    </a:cubicBezTo>
                    <a:cubicBezTo>
                      <a:pt x="89" y="263"/>
                      <a:pt x="85" y="271"/>
                      <a:pt x="83" y="280"/>
                    </a:cubicBezTo>
                    <a:cubicBezTo>
                      <a:pt x="82" y="287"/>
                      <a:pt x="82" y="287"/>
                      <a:pt x="82" y="287"/>
                    </a:cubicBezTo>
                    <a:cubicBezTo>
                      <a:pt x="0" y="205"/>
                      <a:pt x="0" y="205"/>
                      <a:pt x="0" y="205"/>
                    </a:cubicBezTo>
                    <a:cubicBezTo>
                      <a:pt x="68" y="138"/>
                      <a:pt x="68" y="138"/>
                      <a:pt x="68" y="138"/>
                    </a:cubicBezTo>
                    <a:cubicBezTo>
                      <a:pt x="64" y="135"/>
                      <a:pt x="60" y="132"/>
                      <a:pt x="56" y="129"/>
                    </a:cubicBezTo>
                    <a:cubicBezTo>
                      <a:pt x="47" y="119"/>
                      <a:pt x="41" y="106"/>
                      <a:pt x="41" y="93"/>
                    </a:cubicBezTo>
                    <a:cubicBezTo>
                      <a:pt x="41" y="79"/>
                      <a:pt x="47" y="66"/>
                      <a:pt x="56" y="56"/>
                    </a:cubicBezTo>
                    <a:cubicBezTo>
                      <a:pt x="66" y="46"/>
                      <a:pt x="79" y="41"/>
                      <a:pt x="93" y="41"/>
                    </a:cubicBezTo>
                    <a:cubicBezTo>
                      <a:pt x="107" y="41"/>
                      <a:pt x="120" y="46"/>
                      <a:pt x="129" y="56"/>
                    </a:cubicBezTo>
                    <a:cubicBezTo>
                      <a:pt x="133" y="59"/>
                      <a:pt x="136" y="63"/>
                      <a:pt x="138" y="67"/>
                    </a:cubicBezTo>
                    <a:cubicBezTo>
                      <a:pt x="206" y="0"/>
                      <a:pt x="206" y="0"/>
                      <a:pt x="206" y="0"/>
                    </a:cubicBezTo>
                    <a:cubicBezTo>
                      <a:pt x="284" y="79"/>
                      <a:pt x="284" y="79"/>
                      <a:pt x="284" y="79"/>
                    </a:cubicBezTo>
                    <a:cubicBezTo>
                      <a:pt x="279" y="80"/>
                      <a:pt x="279" y="80"/>
                      <a:pt x="279" y="80"/>
                    </a:cubicBezTo>
                    <a:cubicBezTo>
                      <a:pt x="272" y="82"/>
                      <a:pt x="265" y="86"/>
                      <a:pt x="260" y="91"/>
                    </a:cubicBezTo>
                    <a:cubicBezTo>
                      <a:pt x="243" y="109"/>
                      <a:pt x="243" y="137"/>
                      <a:pt x="260" y="154"/>
                    </a:cubicBezTo>
                    <a:cubicBezTo>
                      <a:pt x="268" y="163"/>
                      <a:pt x="280" y="167"/>
                      <a:pt x="292" y="167"/>
                    </a:cubicBezTo>
                    <a:cubicBezTo>
                      <a:pt x="303" y="167"/>
                      <a:pt x="315" y="163"/>
                      <a:pt x="323" y="154"/>
                    </a:cubicBezTo>
                    <a:cubicBezTo>
                      <a:pt x="328" y="149"/>
                      <a:pt x="332" y="143"/>
                      <a:pt x="334" y="136"/>
                    </a:cubicBezTo>
                    <a:cubicBezTo>
                      <a:pt x="336" y="130"/>
                      <a:pt x="336" y="130"/>
                      <a:pt x="336" y="130"/>
                    </a:cubicBezTo>
                    <a:cubicBezTo>
                      <a:pt x="411" y="205"/>
                      <a:pt x="411" y="205"/>
                      <a:pt x="411" y="205"/>
                    </a:cubicBezTo>
                    <a:cubicBezTo>
                      <a:pt x="343" y="273"/>
                      <a:pt x="343" y="273"/>
                      <a:pt x="343" y="273"/>
                    </a:cubicBezTo>
                    <a:cubicBezTo>
                      <a:pt x="348" y="275"/>
                      <a:pt x="351" y="278"/>
                      <a:pt x="355" y="281"/>
                    </a:cubicBezTo>
                    <a:cubicBezTo>
                      <a:pt x="365" y="291"/>
                      <a:pt x="370" y="304"/>
                      <a:pt x="370" y="318"/>
                    </a:cubicBezTo>
                    <a:cubicBezTo>
                      <a:pt x="370" y="332"/>
                      <a:pt x="365" y="345"/>
                      <a:pt x="355" y="355"/>
                    </a:cubicBezTo>
                    <a:cubicBezTo>
                      <a:pt x="345" y="364"/>
                      <a:pt x="332" y="370"/>
                      <a:pt x="318" y="370"/>
                    </a:cubicBezTo>
                    <a:cubicBezTo>
                      <a:pt x="305" y="370"/>
                      <a:pt x="292" y="364"/>
                      <a:pt x="282" y="355"/>
                    </a:cubicBezTo>
                    <a:cubicBezTo>
                      <a:pt x="278" y="351"/>
                      <a:pt x="276" y="347"/>
                      <a:pt x="273" y="343"/>
                    </a:cubicBezTo>
                    <a:lnTo>
                      <a:pt x="206" y="411"/>
                    </a:lnTo>
                    <a:close/>
                    <a:moveTo>
                      <a:pt x="142" y="337"/>
                    </a:moveTo>
                    <a:cubicBezTo>
                      <a:pt x="206" y="401"/>
                      <a:pt x="206" y="401"/>
                      <a:pt x="206" y="401"/>
                    </a:cubicBezTo>
                    <a:cubicBezTo>
                      <a:pt x="275" y="331"/>
                      <a:pt x="275" y="331"/>
                      <a:pt x="275" y="331"/>
                    </a:cubicBezTo>
                    <a:cubicBezTo>
                      <a:pt x="278" y="336"/>
                      <a:pt x="278" y="336"/>
                      <a:pt x="278" y="336"/>
                    </a:cubicBezTo>
                    <a:cubicBezTo>
                      <a:pt x="280" y="341"/>
                      <a:pt x="283" y="345"/>
                      <a:pt x="287" y="349"/>
                    </a:cubicBezTo>
                    <a:cubicBezTo>
                      <a:pt x="295" y="358"/>
                      <a:pt x="306" y="362"/>
                      <a:pt x="318" y="362"/>
                    </a:cubicBezTo>
                    <a:cubicBezTo>
                      <a:pt x="330" y="362"/>
                      <a:pt x="341" y="358"/>
                      <a:pt x="350" y="349"/>
                    </a:cubicBezTo>
                    <a:cubicBezTo>
                      <a:pt x="358" y="341"/>
                      <a:pt x="363" y="330"/>
                      <a:pt x="363" y="318"/>
                    </a:cubicBezTo>
                    <a:cubicBezTo>
                      <a:pt x="363" y="306"/>
                      <a:pt x="358" y="295"/>
                      <a:pt x="350" y="287"/>
                    </a:cubicBezTo>
                    <a:cubicBezTo>
                      <a:pt x="346" y="283"/>
                      <a:pt x="341" y="279"/>
                      <a:pt x="336" y="277"/>
                    </a:cubicBezTo>
                    <a:cubicBezTo>
                      <a:pt x="331" y="275"/>
                      <a:pt x="331" y="275"/>
                      <a:pt x="331" y="275"/>
                    </a:cubicBezTo>
                    <a:cubicBezTo>
                      <a:pt x="401" y="205"/>
                      <a:pt x="401" y="205"/>
                      <a:pt x="401" y="205"/>
                    </a:cubicBezTo>
                    <a:cubicBezTo>
                      <a:pt x="339" y="143"/>
                      <a:pt x="339" y="143"/>
                      <a:pt x="339" y="143"/>
                    </a:cubicBezTo>
                    <a:cubicBezTo>
                      <a:pt x="336" y="149"/>
                      <a:pt x="333" y="155"/>
                      <a:pt x="328" y="159"/>
                    </a:cubicBezTo>
                    <a:cubicBezTo>
                      <a:pt x="318" y="169"/>
                      <a:pt x="305" y="175"/>
                      <a:pt x="292" y="175"/>
                    </a:cubicBezTo>
                    <a:cubicBezTo>
                      <a:pt x="278" y="175"/>
                      <a:pt x="265" y="169"/>
                      <a:pt x="255" y="159"/>
                    </a:cubicBezTo>
                    <a:cubicBezTo>
                      <a:pt x="235" y="139"/>
                      <a:pt x="235" y="107"/>
                      <a:pt x="255" y="86"/>
                    </a:cubicBezTo>
                    <a:cubicBezTo>
                      <a:pt x="260" y="82"/>
                      <a:pt x="265" y="78"/>
                      <a:pt x="271" y="75"/>
                    </a:cubicBezTo>
                    <a:cubicBezTo>
                      <a:pt x="206" y="10"/>
                      <a:pt x="206" y="10"/>
                      <a:pt x="206" y="10"/>
                    </a:cubicBezTo>
                    <a:cubicBezTo>
                      <a:pt x="136" y="80"/>
                      <a:pt x="136" y="80"/>
                      <a:pt x="136" y="80"/>
                    </a:cubicBezTo>
                    <a:cubicBezTo>
                      <a:pt x="134" y="75"/>
                      <a:pt x="134" y="75"/>
                      <a:pt x="134" y="75"/>
                    </a:cubicBezTo>
                    <a:cubicBezTo>
                      <a:pt x="131" y="70"/>
                      <a:pt x="128" y="65"/>
                      <a:pt x="124" y="61"/>
                    </a:cubicBezTo>
                    <a:cubicBezTo>
                      <a:pt x="116" y="53"/>
                      <a:pt x="105" y="48"/>
                      <a:pt x="93" y="48"/>
                    </a:cubicBezTo>
                    <a:cubicBezTo>
                      <a:pt x="81" y="48"/>
                      <a:pt x="70" y="53"/>
                      <a:pt x="61" y="61"/>
                    </a:cubicBezTo>
                    <a:cubicBezTo>
                      <a:pt x="53" y="69"/>
                      <a:pt x="48" y="81"/>
                      <a:pt x="48" y="93"/>
                    </a:cubicBezTo>
                    <a:cubicBezTo>
                      <a:pt x="48" y="104"/>
                      <a:pt x="53" y="116"/>
                      <a:pt x="61" y="124"/>
                    </a:cubicBezTo>
                    <a:cubicBezTo>
                      <a:pt x="65" y="128"/>
                      <a:pt x="70" y="131"/>
                      <a:pt x="75" y="133"/>
                    </a:cubicBezTo>
                    <a:cubicBezTo>
                      <a:pt x="80" y="135"/>
                      <a:pt x="80" y="135"/>
                      <a:pt x="80" y="135"/>
                    </a:cubicBezTo>
                    <a:cubicBezTo>
                      <a:pt x="10" y="205"/>
                      <a:pt x="10" y="205"/>
                      <a:pt x="10" y="205"/>
                    </a:cubicBezTo>
                    <a:cubicBezTo>
                      <a:pt x="77" y="272"/>
                      <a:pt x="77" y="272"/>
                      <a:pt x="77" y="272"/>
                    </a:cubicBezTo>
                    <a:cubicBezTo>
                      <a:pt x="80" y="264"/>
                      <a:pt x="84" y="257"/>
                      <a:pt x="90" y="251"/>
                    </a:cubicBezTo>
                    <a:cubicBezTo>
                      <a:pt x="100" y="241"/>
                      <a:pt x="113" y="236"/>
                      <a:pt x="127" y="236"/>
                    </a:cubicBezTo>
                    <a:cubicBezTo>
                      <a:pt x="141" y="236"/>
                      <a:pt x="154" y="241"/>
                      <a:pt x="163" y="251"/>
                    </a:cubicBezTo>
                    <a:cubicBezTo>
                      <a:pt x="184" y="271"/>
                      <a:pt x="184" y="304"/>
                      <a:pt x="163" y="324"/>
                    </a:cubicBezTo>
                    <a:cubicBezTo>
                      <a:pt x="157" y="330"/>
                      <a:pt x="150" y="335"/>
                      <a:pt x="142" y="3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79" name="Group 32">
              <a:extLst>
                <a:ext uri="{FF2B5EF4-FFF2-40B4-BE49-F238E27FC236}">
                  <a16:creationId xmlns:a16="http://schemas.microsoft.com/office/drawing/2014/main" id="{34D2CBFC-0C28-43A4-8DCE-D380479E4DB1}"/>
                </a:ext>
              </a:extLst>
            </p:cNvPr>
            <p:cNvGrpSpPr>
              <a:grpSpLocks/>
            </p:cNvGrpSpPr>
            <p:nvPr/>
          </p:nvGrpSpPr>
          <p:grpSpPr bwMode="auto">
            <a:xfrm>
              <a:off x="1636783" y="2999558"/>
              <a:ext cx="1746249" cy="1746249"/>
              <a:chOff x="2081" y="1355"/>
              <a:chExt cx="825" cy="825"/>
            </a:xfrm>
          </p:grpSpPr>
          <p:sp>
            <p:nvSpPr>
              <p:cNvPr id="80" name="Freeform 7">
                <a:extLst>
                  <a:ext uri="{FF2B5EF4-FFF2-40B4-BE49-F238E27FC236}">
                    <a16:creationId xmlns:a16="http://schemas.microsoft.com/office/drawing/2014/main" id="{441869C0-6BE2-4ED4-BCD8-54DAF1B4AD3F}"/>
                  </a:ext>
                </a:extLst>
              </p:cNvPr>
              <p:cNvSpPr>
                <a:spLocks/>
              </p:cNvSpPr>
              <p:nvPr/>
            </p:nvSpPr>
            <p:spPr bwMode="auto">
              <a:xfrm>
                <a:off x="2091" y="1365"/>
                <a:ext cx="805" cy="805"/>
              </a:xfrm>
              <a:custGeom>
                <a:avLst/>
                <a:gdLst>
                  <a:gd name="T0" fmla="*/ 560 w 401"/>
                  <a:gd name="T1" fmla="*/ 106 h 401"/>
                  <a:gd name="T2" fmla="*/ 540 w 401"/>
                  <a:gd name="T3" fmla="*/ 137 h 401"/>
                  <a:gd name="T4" fmla="*/ 401 w 401"/>
                  <a:gd name="T5" fmla="*/ 0 h 401"/>
                  <a:gd name="T6" fmla="*/ 253 w 401"/>
                  <a:gd name="T7" fmla="*/ 149 h 401"/>
                  <a:gd name="T8" fmla="*/ 305 w 401"/>
                  <a:gd name="T9" fmla="*/ 175 h 401"/>
                  <a:gd name="T10" fmla="*/ 305 w 401"/>
                  <a:gd name="T11" fmla="*/ 311 h 401"/>
                  <a:gd name="T12" fmla="*/ 169 w 401"/>
                  <a:gd name="T13" fmla="*/ 311 h 401"/>
                  <a:gd name="T14" fmla="*/ 143 w 401"/>
                  <a:gd name="T15" fmla="*/ 259 h 401"/>
                  <a:gd name="T16" fmla="*/ 0 w 401"/>
                  <a:gd name="T17" fmla="*/ 401 h 401"/>
                  <a:gd name="T18" fmla="*/ 139 w 401"/>
                  <a:gd name="T19" fmla="*/ 540 h 401"/>
                  <a:gd name="T20" fmla="*/ 108 w 401"/>
                  <a:gd name="T21" fmla="*/ 560 h 401"/>
                  <a:gd name="T22" fmla="*/ 108 w 401"/>
                  <a:gd name="T23" fmla="*/ 697 h 401"/>
                  <a:gd name="T24" fmla="*/ 245 w 401"/>
                  <a:gd name="T25" fmla="*/ 697 h 401"/>
                  <a:gd name="T26" fmla="*/ 265 w 401"/>
                  <a:gd name="T27" fmla="*/ 666 h 401"/>
                  <a:gd name="T28" fmla="*/ 401 w 401"/>
                  <a:gd name="T29" fmla="*/ 805 h 401"/>
                  <a:gd name="T30" fmla="*/ 540 w 401"/>
                  <a:gd name="T31" fmla="*/ 666 h 401"/>
                  <a:gd name="T32" fmla="*/ 500 w 401"/>
                  <a:gd name="T33" fmla="*/ 642 h 401"/>
                  <a:gd name="T34" fmla="*/ 500 w 401"/>
                  <a:gd name="T35" fmla="*/ 506 h 401"/>
                  <a:gd name="T36" fmla="*/ 636 w 401"/>
                  <a:gd name="T37" fmla="*/ 506 h 401"/>
                  <a:gd name="T38" fmla="*/ 660 w 401"/>
                  <a:gd name="T39" fmla="*/ 546 h 401"/>
                  <a:gd name="T40" fmla="*/ 805 w 401"/>
                  <a:gd name="T41" fmla="*/ 401 h 401"/>
                  <a:gd name="T42" fmla="*/ 666 w 401"/>
                  <a:gd name="T43" fmla="*/ 265 h 401"/>
                  <a:gd name="T44" fmla="*/ 697 w 401"/>
                  <a:gd name="T45" fmla="*/ 243 h 401"/>
                  <a:gd name="T46" fmla="*/ 697 w 401"/>
                  <a:gd name="T47" fmla="*/ 106 h 401"/>
                  <a:gd name="T48" fmla="*/ 560 w 401"/>
                  <a:gd name="T49" fmla="*/ 106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B8C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81" name="Freeform 8">
                <a:extLst>
                  <a:ext uri="{FF2B5EF4-FFF2-40B4-BE49-F238E27FC236}">
                    <a16:creationId xmlns:a16="http://schemas.microsoft.com/office/drawing/2014/main" id="{39905F42-20FB-4AB5-B9DF-FF897F19BF3F}"/>
                  </a:ext>
                </a:extLst>
              </p:cNvPr>
              <p:cNvSpPr>
                <a:spLocks noEditPoints="1"/>
              </p:cNvSpPr>
              <p:nvPr/>
            </p:nvSpPr>
            <p:spPr bwMode="auto">
              <a:xfrm>
                <a:off x="2081" y="1355"/>
                <a:ext cx="825" cy="825"/>
              </a:xfrm>
              <a:custGeom>
                <a:avLst/>
                <a:gdLst>
                  <a:gd name="T0" fmla="*/ 277 w 411"/>
                  <a:gd name="T1" fmla="*/ 689 h 411"/>
                  <a:gd name="T2" fmla="*/ 187 w 411"/>
                  <a:gd name="T3" fmla="*/ 743 h 411"/>
                  <a:gd name="T4" fmla="*/ 112 w 411"/>
                  <a:gd name="T5" fmla="*/ 564 h 411"/>
                  <a:gd name="T6" fmla="*/ 0 w 411"/>
                  <a:gd name="T7" fmla="*/ 411 h 411"/>
                  <a:gd name="T8" fmla="*/ 159 w 411"/>
                  <a:gd name="T9" fmla="*/ 269 h 411"/>
                  <a:gd name="T10" fmla="*/ 247 w 411"/>
                  <a:gd name="T11" fmla="*/ 343 h 411"/>
                  <a:gd name="T12" fmla="*/ 311 w 411"/>
                  <a:gd name="T13" fmla="*/ 191 h 411"/>
                  <a:gd name="T14" fmla="*/ 249 w 411"/>
                  <a:gd name="T15" fmla="*/ 163 h 411"/>
                  <a:gd name="T16" fmla="*/ 548 w 411"/>
                  <a:gd name="T17" fmla="*/ 134 h 411"/>
                  <a:gd name="T18" fmla="*/ 638 w 411"/>
                  <a:gd name="T19" fmla="*/ 82 h 411"/>
                  <a:gd name="T20" fmla="*/ 713 w 411"/>
                  <a:gd name="T21" fmla="*/ 259 h 411"/>
                  <a:gd name="T22" fmla="*/ 825 w 411"/>
                  <a:gd name="T23" fmla="*/ 411 h 411"/>
                  <a:gd name="T24" fmla="*/ 662 w 411"/>
                  <a:gd name="T25" fmla="*/ 558 h 411"/>
                  <a:gd name="T26" fmla="*/ 578 w 411"/>
                  <a:gd name="T27" fmla="*/ 496 h 411"/>
                  <a:gd name="T28" fmla="*/ 514 w 411"/>
                  <a:gd name="T29" fmla="*/ 648 h 411"/>
                  <a:gd name="T30" fmla="*/ 564 w 411"/>
                  <a:gd name="T31" fmla="*/ 672 h 411"/>
                  <a:gd name="T32" fmla="*/ 273 w 411"/>
                  <a:gd name="T33" fmla="*/ 664 h 411"/>
                  <a:gd name="T34" fmla="*/ 536 w 411"/>
                  <a:gd name="T35" fmla="*/ 680 h 411"/>
                  <a:gd name="T36" fmla="*/ 504 w 411"/>
                  <a:gd name="T37" fmla="*/ 512 h 411"/>
                  <a:gd name="T38" fmla="*/ 650 w 411"/>
                  <a:gd name="T39" fmla="*/ 512 h 411"/>
                  <a:gd name="T40" fmla="*/ 805 w 411"/>
                  <a:gd name="T41" fmla="*/ 411 h 411"/>
                  <a:gd name="T42" fmla="*/ 674 w 411"/>
                  <a:gd name="T43" fmla="*/ 267 h 411"/>
                  <a:gd name="T44" fmla="*/ 703 w 411"/>
                  <a:gd name="T45" fmla="*/ 122 h 411"/>
                  <a:gd name="T46" fmla="*/ 576 w 411"/>
                  <a:gd name="T47" fmla="*/ 122 h 411"/>
                  <a:gd name="T48" fmla="*/ 552 w 411"/>
                  <a:gd name="T49" fmla="*/ 161 h 411"/>
                  <a:gd name="T50" fmla="*/ 277 w 411"/>
                  <a:gd name="T51" fmla="*/ 155 h 411"/>
                  <a:gd name="T52" fmla="*/ 321 w 411"/>
                  <a:gd name="T53" fmla="*/ 327 h 411"/>
                  <a:gd name="T54" fmla="*/ 175 w 411"/>
                  <a:gd name="T55" fmla="*/ 327 h 411"/>
                  <a:gd name="T56" fmla="*/ 20 w 411"/>
                  <a:gd name="T57" fmla="*/ 411 h 411"/>
                  <a:gd name="T58" fmla="*/ 151 w 411"/>
                  <a:gd name="T59" fmla="*/ 556 h 411"/>
                  <a:gd name="T60" fmla="*/ 122 w 411"/>
                  <a:gd name="T61" fmla="*/ 701 h 411"/>
                  <a:gd name="T62" fmla="*/ 249 w 411"/>
                  <a:gd name="T63" fmla="*/ 701 h 411"/>
                  <a:gd name="T64" fmla="*/ 273 w 411"/>
                  <a:gd name="T65" fmla="*/ 664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85" name="Group 31">
              <a:extLst>
                <a:ext uri="{FF2B5EF4-FFF2-40B4-BE49-F238E27FC236}">
                  <a16:creationId xmlns:a16="http://schemas.microsoft.com/office/drawing/2014/main" id="{49874A73-C446-46A4-8747-9719DA0A2E00}"/>
                </a:ext>
              </a:extLst>
            </p:cNvPr>
            <p:cNvGrpSpPr>
              <a:grpSpLocks/>
            </p:cNvGrpSpPr>
            <p:nvPr/>
          </p:nvGrpSpPr>
          <p:grpSpPr bwMode="auto">
            <a:xfrm>
              <a:off x="4110106" y="2185782"/>
              <a:ext cx="1746251" cy="1746249"/>
              <a:chOff x="2468" y="965"/>
              <a:chExt cx="825" cy="825"/>
            </a:xfrm>
          </p:grpSpPr>
          <p:sp>
            <p:nvSpPr>
              <p:cNvPr id="86" name="Freeform 13">
                <a:extLst>
                  <a:ext uri="{FF2B5EF4-FFF2-40B4-BE49-F238E27FC236}">
                    <a16:creationId xmlns:a16="http://schemas.microsoft.com/office/drawing/2014/main" id="{96CCA40B-9EA6-42B4-B200-9F193F0C9904}"/>
                  </a:ext>
                </a:extLst>
              </p:cNvPr>
              <p:cNvSpPr>
                <a:spLocks/>
              </p:cNvSpPr>
              <p:nvPr/>
            </p:nvSpPr>
            <p:spPr bwMode="auto">
              <a:xfrm>
                <a:off x="2483" y="974"/>
                <a:ext cx="805" cy="804"/>
              </a:xfrm>
              <a:custGeom>
                <a:avLst/>
                <a:gdLst>
                  <a:gd name="T0" fmla="*/ 108 w 401"/>
                  <a:gd name="T1" fmla="*/ 245 h 401"/>
                  <a:gd name="T2" fmla="*/ 139 w 401"/>
                  <a:gd name="T3" fmla="*/ 265 h 401"/>
                  <a:gd name="T4" fmla="*/ 0 w 401"/>
                  <a:gd name="T5" fmla="*/ 401 h 401"/>
                  <a:gd name="T6" fmla="*/ 149 w 401"/>
                  <a:gd name="T7" fmla="*/ 551 h 401"/>
                  <a:gd name="T8" fmla="*/ 177 w 401"/>
                  <a:gd name="T9" fmla="*/ 499 h 401"/>
                  <a:gd name="T10" fmla="*/ 313 w 401"/>
                  <a:gd name="T11" fmla="*/ 499 h 401"/>
                  <a:gd name="T12" fmla="*/ 313 w 401"/>
                  <a:gd name="T13" fmla="*/ 636 h 401"/>
                  <a:gd name="T14" fmla="*/ 261 w 401"/>
                  <a:gd name="T15" fmla="*/ 662 h 401"/>
                  <a:gd name="T16" fmla="*/ 404 w 401"/>
                  <a:gd name="T17" fmla="*/ 804 h 401"/>
                  <a:gd name="T18" fmla="*/ 540 w 401"/>
                  <a:gd name="T19" fmla="*/ 666 h 401"/>
                  <a:gd name="T20" fmla="*/ 560 w 401"/>
                  <a:gd name="T21" fmla="*/ 696 h 401"/>
                  <a:gd name="T22" fmla="*/ 697 w 401"/>
                  <a:gd name="T23" fmla="*/ 696 h 401"/>
                  <a:gd name="T24" fmla="*/ 697 w 401"/>
                  <a:gd name="T25" fmla="*/ 559 h 401"/>
                  <a:gd name="T26" fmla="*/ 666 w 401"/>
                  <a:gd name="T27" fmla="*/ 539 h 401"/>
                  <a:gd name="T28" fmla="*/ 805 w 401"/>
                  <a:gd name="T29" fmla="*/ 401 h 401"/>
                  <a:gd name="T30" fmla="*/ 668 w 401"/>
                  <a:gd name="T31" fmla="*/ 265 h 401"/>
                  <a:gd name="T32" fmla="*/ 642 w 401"/>
                  <a:gd name="T33" fmla="*/ 305 h 401"/>
                  <a:gd name="T34" fmla="*/ 506 w 401"/>
                  <a:gd name="T35" fmla="*/ 305 h 401"/>
                  <a:gd name="T36" fmla="*/ 506 w 401"/>
                  <a:gd name="T37" fmla="*/ 168 h 401"/>
                  <a:gd name="T38" fmla="*/ 548 w 401"/>
                  <a:gd name="T39" fmla="*/ 144 h 401"/>
                  <a:gd name="T40" fmla="*/ 404 w 401"/>
                  <a:gd name="T41" fmla="*/ 0 h 401"/>
                  <a:gd name="T42" fmla="*/ 265 w 401"/>
                  <a:gd name="T43" fmla="*/ 136 h 401"/>
                  <a:gd name="T44" fmla="*/ 245 w 401"/>
                  <a:gd name="T45" fmla="*/ 108 h 401"/>
                  <a:gd name="T46" fmla="*/ 108 w 401"/>
                  <a:gd name="T47" fmla="*/ 108 h 401"/>
                  <a:gd name="T48" fmla="*/ 108 w 401"/>
                  <a:gd name="T49" fmla="*/ 245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solidFill>
                <a:srgbClr val="B8C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87" name="Freeform 14">
                <a:extLst>
                  <a:ext uri="{FF2B5EF4-FFF2-40B4-BE49-F238E27FC236}">
                    <a16:creationId xmlns:a16="http://schemas.microsoft.com/office/drawing/2014/main" id="{962672B9-0E7C-4010-B7F4-4BB71CD67BA0}"/>
                  </a:ext>
                </a:extLst>
              </p:cNvPr>
              <p:cNvSpPr>
                <a:spLocks noEditPoints="1"/>
              </p:cNvSpPr>
              <p:nvPr/>
            </p:nvSpPr>
            <p:spPr bwMode="auto">
              <a:xfrm>
                <a:off x="2468" y="965"/>
                <a:ext cx="825" cy="825"/>
              </a:xfrm>
              <a:custGeom>
                <a:avLst/>
                <a:gdLst>
                  <a:gd name="T0" fmla="*/ 255 w 411"/>
                  <a:gd name="T1" fmla="*/ 668 h 411"/>
                  <a:gd name="T2" fmla="*/ 317 w 411"/>
                  <a:gd name="T3" fmla="*/ 640 h 411"/>
                  <a:gd name="T4" fmla="*/ 255 w 411"/>
                  <a:gd name="T5" fmla="*/ 488 h 411"/>
                  <a:gd name="T6" fmla="*/ 167 w 411"/>
                  <a:gd name="T7" fmla="*/ 562 h 411"/>
                  <a:gd name="T8" fmla="*/ 0 w 411"/>
                  <a:gd name="T9" fmla="*/ 411 h 411"/>
                  <a:gd name="T10" fmla="*/ 112 w 411"/>
                  <a:gd name="T11" fmla="*/ 259 h 411"/>
                  <a:gd name="T12" fmla="*/ 112 w 411"/>
                  <a:gd name="T13" fmla="*/ 112 h 411"/>
                  <a:gd name="T14" fmla="*/ 259 w 411"/>
                  <a:gd name="T15" fmla="*/ 112 h 411"/>
                  <a:gd name="T16" fmla="*/ 414 w 411"/>
                  <a:gd name="T17" fmla="*/ 0 h 411"/>
                  <a:gd name="T18" fmla="*/ 560 w 411"/>
                  <a:gd name="T19" fmla="*/ 161 h 411"/>
                  <a:gd name="T20" fmla="*/ 522 w 411"/>
                  <a:gd name="T21" fmla="*/ 309 h 411"/>
                  <a:gd name="T22" fmla="*/ 648 w 411"/>
                  <a:gd name="T23" fmla="*/ 309 h 411"/>
                  <a:gd name="T24" fmla="*/ 674 w 411"/>
                  <a:gd name="T25" fmla="*/ 261 h 411"/>
                  <a:gd name="T26" fmla="*/ 689 w 411"/>
                  <a:gd name="T27" fmla="*/ 548 h 411"/>
                  <a:gd name="T28" fmla="*/ 743 w 411"/>
                  <a:gd name="T29" fmla="*/ 638 h 411"/>
                  <a:gd name="T30" fmla="*/ 638 w 411"/>
                  <a:gd name="T31" fmla="*/ 743 h 411"/>
                  <a:gd name="T32" fmla="*/ 548 w 411"/>
                  <a:gd name="T33" fmla="*/ 689 h 411"/>
                  <a:gd name="T34" fmla="*/ 285 w 411"/>
                  <a:gd name="T35" fmla="*/ 676 h 411"/>
                  <a:gd name="T36" fmla="*/ 552 w 411"/>
                  <a:gd name="T37" fmla="*/ 664 h 411"/>
                  <a:gd name="T38" fmla="*/ 576 w 411"/>
                  <a:gd name="T39" fmla="*/ 701 h 411"/>
                  <a:gd name="T40" fmla="*/ 703 w 411"/>
                  <a:gd name="T41" fmla="*/ 701 h 411"/>
                  <a:gd name="T42" fmla="*/ 703 w 411"/>
                  <a:gd name="T43" fmla="*/ 576 h 411"/>
                  <a:gd name="T44" fmla="*/ 664 w 411"/>
                  <a:gd name="T45" fmla="*/ 552 h 411"/>
                  <a:gd name="T46" fmla="*/ 680 w 411"/>
                  <a:gd name="T47" fmla="*/ 287 h 411"/>
                  <a:gd name="T48" fmla="*/ 586 w 411"/>
                  <a:gd name="T49" fmla="*/ 351 h 411"/>
                  <a:gd name="T50" fmla="*/ 512 w 411"/>
                  <a:gd name="T51" fmla="*/ 173 h 411"/>
                  <a:gd name="T52" fmla="*/ 414 w 411"/>
                  <a:gd name="T53" fmla="*/ 20 h 411"/>
                  <a:gd name="T54" fmla="*/ 269 w 411"/>
                  <a:gd name="T55" fmla="*/ 151 h 411"/>
                  <a:gd name="T56" fmla="*/ 187 w 411"/>
                  <a:gd name="T57" fmla="*/ 96 h 411"/>
                  <a:gd name="T58" fmla="*/ 96 w 411"/>
                  <a:gd name="T59" fmla="*/ 187 h 411"/>
                  <a:gd name="T60" fmla="*/ 151 w 411"/>
                  <a:gd name="T61" fmla="*/ 267 h 411"/>
                  <a:gd name="T62" fmla="*/ 20 w 411"/>
                  <a:gd name="T63" fmla="*/ 411 h 411"/>
                  <a:gd name="T64" fmla="*/ 181 w 411"/>
                  <a:gd name="T65" fmla="*/ 504 h 411"/>
                  <a:gd name="T66" fmla="*/ 327 w 411"/>
                  <a:gd name="T67" fmla="*/ 504 h 411"/>
                  <a:gd name="T68" fmla="*/ 285 w 411"/>
                  <a:gd name="T69" fmla="*/ 676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1" h="411">
                    <a:moveTo>
                      <a:pt x="206" y="411"/>
                    </a:moveTo>
                    <a:cubicBezTo>
                      <a:pt x="127" y="333"/>
                      <a:pt x="127" y="333"/>
                      <a:pt x="127" y="333"/>
                    </a:cubicBezTo>
                    <a:cubicBezTo>
                      <a:pt x="134" y="331"/>
                      <a:pt x="134" y="331"/>
                      <a:pt x="134" y="331"/>
                    </a:cubicBezTo>
                    <a:cubicBezTo>
                      <a:pt x="143" y="330"/>
                      <a:pt x="152" y="326"/>
                      <a:pt x="158" y="319"/>
                    </a:cubicBezTo>
                    <a:cubicBezTo>
                      <a:pt x="176" y="302"/>
                      <a:pt x="176" y="273"/>
                      <a:pt x="158" y="256"/>
                    </a:cubicBezTo>
                    <a:cubicBezTo>
                      <a:pt x="150" y="248"/>
                      <a:pt x="139" y="243"/>
                      <a:pt x="127" y="243"/>
                    </a:cubicBezTo>
                    <a:cubicBezTo>
                      <a:pt x="115" y="243"/>
                      <a:pt x="104" y="248"/>
                      <a:pt x="95" y="256"/>
                    </a:cubicBezTo>
                    <a:cubicBezTo>
                      <a:pt x="89" y="263"/>
                      <a:pt x="85" y="271"/>
                      <a:pt x="83" y="280"/>
                    </a:cubicBezTo>
                    <a:cubicBezTo>
                      <a:pt x="82" y="287"/>
                      <a:pt x="82" y="287"/>
                      <a:pt x="82" y="287"/>
                    </a:cubicBezTo>
                    <a:cubicBezTo>
                      <a:pt x="0" y="205"/>
                      <a:pt x="0" y="205"/>
                      <a:pt x="0" y="205"/>
                    </a:cubicBezTo>
                    <a:cubicBezTo>
                      <a:pt x="68" y="138"/>
                      <a:pt x="68" y="138"/>
                      <a:pt x="68" y="138"/>
                    </a:cubicBezTo>
                    <a:cubicBezTo>
                      <a:pt x="64" y="135"/>
                      <a:pt x="60" y="132"/>
                      <a:pt x="56" y="129"/>
                    </a:cubicBezTo>
                    <a:cubicBezTo>
                      <a:pt x="47" y="119"/>
                      <a:pt x="41" y="106"/>
                      <a:pt x="41" y="93"/>
                    </a:cubicBezTo>
                    <a:cubicBezTo>
                      <a:pt x="41" y="79"/>
                      <a:pt x="47" y="66"/>
                      <a:pt x="56" y="56"/>
                    </a:cubicBezTo>
                    <a:cubicBezTo>
                      <a:pt x="66" y="46"/>
                      <a:pt x="79" y="41"/>
                      <a:pt x="93" y="41"/>
                    </a:cubicBezTo>
                    <a:cubicBezTo>
                      <a:pt x="107" y="41"/>
                      <a:pt x="120" y="46"/>
                      <a:pt x="129" y="56"/>
                    </a:cubicBezTo>
                    <a:cubicBezTo>
                      <a:pt x="133" y="59"/>
                      <a:pt x="136" y="63"/>
                      <a:pt x="138" y="67"/>
                    </a:cubicBezTo>
                    <a:cubicBezTo>
                      <a:pt x="206" y="0"/>
                      <a:pt x="206" y="0"/>
                      <a:pt x="206" y="0"/>
                    </a:cubicBezTo>
                    <a:cubicBezTo>
                      <a:pt x="284" y="79"/>
                      <a:pt x="284" y="79"/>
                      <a:pt x="284" y="79"/>
                    </a:cubicBezTo>
                    <a:cubicBezTo>
                      <a:pt x="279" y="80"/>
                      <a:pt x="279" y="80"/>
                      <a:pt x="279" y="80"/>
                    </a:cubicBezTo>
                    <a:cubicBezTo>
                      <a:pt x="272" y="82"/>
                      <a:pt x="265" y="86"/>
                      <a:pt x="260" y="91"/>
                    </a:cubicBezTo>
                    <a:cubicBezTo>
                      <a:pt x="243" y="109"/>
                      <a:pt x="243" y="137"/>
                      <a:pt x="260" y="154"/>
                    </a:cubicBezTo>
                    <a:cubicBezTo>
                      <a:pt x="268" y="163"/>
                      <a:pt x="280" y="167"/>
                      <a:pt x="292" y="167"/>
                    </a:cubicBezTo>
                    <a:cubicBezTo>
                      <a:pt x="303" y="167"/>
                      <a:pt x="315" y="163"/>
                      <a:pt x="323" y="154"/>
                    </a:cubicBezTo>
                    <a:cubicBezTo>
                      <a:pt x="328" y="149"/>
                      <a:pt x="332" y="143"/>
                      <a:pt x="334" y="136"/>
                    </a:cubicBezTo>
                    <a:cubicBezTo>
                      <a:pt x="336" y="130"/>
                      <a:pt x="336" y="130"/>
                      <a:pt x="336" y="130"/>
                    </a:cubicBezTo>
                    <a:cubicBezTo>
                      <a:pt x="411" y="205"/>
                      <a:pt x="411" y="205"/>
                      <a:pt x="411" y="205"/>
                    </a:cubicBezTo>
                    <a:cubicBezTo>
                      <a:pt x="343" y="273"/>
                      <a:pt x="343" y="273"/>
                      <a:pt x="343" y="273"/>
                    </a:cubicBezTo>
                    <a:cubicBezTo>
                      <a:pt x="348" y="275"/>
                      <a:pt x="351" y="278"/>
                      <a:pt x="355" y="281"/>
                    </a:cubicBezTo>
                    <a:cubicBezTo>
                      <a:pt x="365" y="291"/>
                      <a:pt x="370" y="304"/>
                      <a:pt x="370" y="318"/>
                    </a:cubicBezTo>
                    <a:cubicBezTo>
                      <a:pt x="370" y="332"/>
                      <a:pt x="365" y="345"/>
                      <a:pt x="355" y="355"/>
                    </a:cubicBezTo>
                    <a:cubicBezTo>
                      <a:pt x="345" y="364"/>
                      <a:pt x="332" y="370"/>
                      <a:pt x="318" y="370"/>
                    </a:cubicBezTo>
                    <a:cubicBezTo>
                      <a:pt x="305" y="370"/>
                      <a:pt x="292" y="364"/>
                      <a:pt x="282" y="355"/>
                    </a:cubicBezTo>
                    <a:cubicBezTo>
                      <a:pt x="278" y="351"/>
                      <a:pt x="276" y="347"/>
                      <a:pt x="273" y="343"/>
                    </a:cubicBezTo>
                    <a:lnTo>
                      <a:pt x="206" y="411"/>
                    </a:lnTo>
                    <a:close/>
                    <a:moveTo>
                      <a:pt x="142" y="337"/>
                    </a:moveTo>
                    <a:cubicBezTo>
                      <a:pt x="206" y="401"/>
                      <a:pt x="206" y="401"/>
                      <a:pt x="206" y="401"/>
                    </a:cubicBezTo>
                    <a:cubicBezTo>
                      <a:pt x="275" y="331"/>
                      <a:pt x="275" y="331"/>
                      <a:pt x="275" y="331"/>
                    </a:cubicBezTo>
                    <a:cubicBezTo>
                      <a:pt x="278" y="336"/>
                      <a:pt x="278" y="336"/>
                      <a:pt x="278" y="336"/>
                    </a:cubicBezTo>
                    <a:cubicBezTo>
                      <a:pt x="280" y="341"/>
                      <a:pt x="283" y="345"/>
                      <a:pt x="287" y="349"/>
                    </a:cubicBezTo>
                    <a:cubicBezTo>
                      <a:pt x="295" y="358"/>
                      <a:pt x="306" y="362"/>
                      <a:pt x="318" y="362"/>
                    </a:cubicBezTo>
                    <a:cubicBezTo>
                      <a:pt x="330" y="362"/>
                      <a:pt x="341" y="358"/>
                      <a:pt x="350" y="349"/>
                    </a:cubicBezTo>
                    <a:cubicBezTo>
                      <a:pt x="358" y="341"/>
                      <a:pt x="363" y="330"/>
                      <a:pt x="363" y="318"/>
                    </a:cubicBezTo>
                    <a:cubicBezTo>
                      <a:pt x="363" y="306"/>
                      <a:pt x="358" y="295"/>
                      <a:pt x="350" y="287"/>
                    </a:cubicBezTo>
                    <a:cubicBezTo>
                      <a:pt x="346" y="283"/>
                      <a:pt x="341" y="279"/>
                      <a:pt x="336" y="277"/>
                    </a:cubicBezTo>
                    <a:cubicBezTo>
                      <a:pt x="331" y="275"/>
                      <a:pt x="331" y="275"/>
                      <a:pt x="331" y="275"/>
                    </a:cubicBezTo>
                    <a:cubicBezTo>
                      <a:pt x="401" y="205"/>
                      <a:pt x="401" y="205"/>
                      <a:pt x="401" y="205"/>
                    </a:cubicBezTo>
                    <a:cubicBezTo>
                      <a:pt x="339" y="143"/>
                      <a:pt x="339" y="143"/>
                      <a:pt x="339" y="143"/>
                    </a:cubicBezTo>
                    <a:cubicBezTo>
                      <a:pt x="336" y="149"/>
                      <a:pt x="333" y="155"/>
                      <a:pt x="328" y="159"/>
                    </a:cubicBezTo>
                    <a:cubicBezTo>
                      <a:pt x="318" y="169"/>
                      <a:pt x="305" y="175"/>
                      <a:pt x="292" y="175"/>
                    </a:cubicBezTo>
                    <a:cubicBezTo>
                      <a:pt x="278" y="175"/>
                      <a:pt x="265" y="169"/>
                      <a:pt x="255" y="159"/>
                    </a:cubicBezTo>
                    <a:cubicBezTo>
                      <a:pt x="235" y="139"/>
                      <a:pt x="235" y="107"/>
                      <a:pt x="255" y="86"/>
                    </a:cubicBezTo>
                    <a:cubicBezTo>
                      <a:pt x="260" y="82"/>
                      <a:pt x="265" y="78"/>
                      <a:pt x="271" y="75"/>
                    </a:cubicBezTo>
                    <a:cubicBezTo>
                      <a:pt x="206" y="10"/>
                      <a:pt x="206" y="10"/>
                      <a:pt x="206" y="10"/>
                    </a:cubicBezTo>
                    <a:cubicBezTo>
                      <a:pt x="136" y="80"/>
                      <a:pt x="136" y="80"/>
                      <a:pt x="136" y="80"/>
                    </a:cubicBezTo>
                    <a:cubicBezTo>
                      <a:pt x="134" y="75"/>
                      <a:pt x="134" y="75"/>
                      <a:pt x="134" y="75"/>
                    </a:cubicBezTo>
                    <a:cubicBezTo>
                      <a:pt x="131" y="70"/>
                      <a:pt x="128" y="65"/>
                      <a:pt x="124" y="61"/>
                    </a:cubicBezTo>
                    <a:cubicBezTo>
                      <a:pt x="116" y="53"/>
                      <a:pt x="105" y="48"/>
                      <a:pt x="93" y="48"/>
                    </a:cubicBezTo>
                    <a:cubicBezTo>
                      <a:pt x="81" y="48"/>
                      <a:pt x="70" y="53"/>
                      <a:pt x="61" y="61"/>
                    </a:cubicBezTo>
                    <a:cubicBezTo>
                      <a:pt x="53" y="69"/>
                      <a:pt x="48" y="81"/>
                      <a:pt x="48" y="93"/>
                    </a:cubicBezTo>
                    <a:cubicBezTo>
                      <a:pt x="48" y="104"/>
                      <a:pt x="53" y="116"/>
                      <a:pt x="61" y="124"/>
                    </a:cubicBezTo>
                    <a:cubicBezTo>
                      <a:pt x="65" y="128"/>
                      <a:pt x="70" y="131"/>
                      <a:pt x="75" y="133"/>
                    </a:cubicBezTo>
                    <a:cubicBezTo>
                      <a:pt x="80" y="135"/>
                      <a:pt x="80" y="135"/>
                      <a:pt x="80" y="135"/>
                    </a:cubicBezTo>
                    <a:cubicBezTo>
                      <a:pt x="10" y="205"/>
                      <a:pt x="10" y="205"/>
                      <a:pt x="10" y="205"/>
                    </a:cubicBezTo>
                    <a:cubicBezTo>
                      <a:pt x="77" y="272"/>
                      <a:pt x="77" y="272"/>
                      <a:pt x="77" y="272"/>
                    </a:cubicBezTo>
                    <a:cubicBezTo>
                      <a:pt x="80" y="264"/>
                      <a:pt x="84" y="257"/>
                      <a:pt x="90" y="251"/>
                    </a:cubicBezTo>
                    <a:cubicBezTo>
                      <a:pt x="100" y="241"/>
                      <a:pt x="113" y="236"/>
                      <a:pt x="127" y="236"/>
                    </a:cubicBezTo>
                    <a:cubicBezTo>
                      <a:pt x="141" y="236"/>
                      <a:pt x="154" y="241"/>
                      <a:pt x="163" y="251"/>
                    </a:cubicBezTo>
                    <a:cubicBezTo>
                      <a:pt x="184" y="271"/>
                      <a:pt x="184" y="304"/>
                      <a:pt x="163" y="324"/>
                    </a:cubicBezTo>
                    <a:cubicBezTo>
                      <a:pt x="157" y="330"/>
                      <a:pt x="150" y="335"/>
                      <a:pt x="142" y="3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88" name="Group 32">
              <a:extLst>
                <a:ext uri="{FF2B5EF4-FFF2-40B4-BE49-F238E27FC236}">
                  <a16:creationId xmlns:a16="http://schemas.microsoft.com/office/drawing/2014/main" id="{6EC429DE-C7F7-4F27-9C02-6B85766D97C8}"/>
                </a:ext>
              </a:extLst>
            </p:cNvPr>
            <p:cNvGrpSpPr>
              <a:grpSpLocks/>
            </p:cNvGrpSpPr>
            <p:nvPr/>
          </p:nvGrpSpPr>
          <p:grpSpPr bwMode="auto">
            <a:xfrm>
              <a:off x="3290956" y="3020725"/>
              <a:ext cx="1746249" cy="1746249"/>
              <a:chOff x="2081" y="1355"/>
              <a:chExt cx="825" cy="825"/>
            </a:xfrm>
          </p:grpSpPr>
          <p:sp>
            <p:nvSpPr>
              <p:cNvPr id="89" name="Freeform 7">
                <a:extLst>
                  <a:ext uri="{FF2B5EF4-FFF2-40B4-BE49-F238E27FC236}">
                    <a16:creationId xmlns:a16="http://schemas.microsoft.com/office/drawing/2014/main" id="{246E1606-82A9-4290-84D7-498D551BC092}"/>
                  </a:ext>
                </a:extLst>
              </p:cNvPr>
              <p:cNvSpPr>
                <a:spLocks/>
              </p:cNvSpPr>
              <p:nvPr/>
            </p:nvSpPr>
            <p:spPr bwMode="auto">
              <a:xfrm>
                <a:off x="2091" y="1365"/>
                <a:ext cx="805" cy="805"/>
              </a:xfrm>
              <a:custGeom>
                <a:avLst/>
                <a:gdLst>
                  <a:gd name="T0" fmla="*/ 560 w 401"/>
                  <a:gd name="T1" fmla="*/ 106 h 401"/>
                  <a:gd name="T2" fmla="*/ 540 w 401"/>
                  <a:gd name="T3" fmla="*/ 137 h 401"/>
                  <a:gd name="T4" fmla="*/ 401 w 401"/>
                  <a:gd name="T5" fmla="*/ 0 h 401"/>
                  <a:gd name="T6" fmla="*/ 253 w 401"/>
                  <a:gd name="T7" fmla="*/ 149 h 401"/>
                  <a:gd name="T8" fmla="*/ 305 w 401"/>
                  <a:gd name="T9" fmla="*/ 175 h 401"/>
                  <a:gd name="T10" fmla="*/ 305 w 401"/>
                  <a:gd name="T11" fmla="*/ 311 h 401"/>
                  <a:gd name="T12" fmla="*/ 169 w 401"/>
                  <a:gd name="T13" fmla="*/ 311 h 401"/>
                  <a:gd name="T14" fmla="*/ 143 w 401"/>
                  <a:gd name="T15" fmla="*/ 259 h 401"/>
                  <a:gd name="T16" fmla="*/ 0 w 401"/>
                  <a:gd name="T17" fmla="*/ 401 h 401"/>
                  <a:gd name="T18" fmla="*/ 139 w 401"/>
                  <a:gd name="T19" fmla="*/ 540 h 401"/>
                  <a:gd name="T20" fmla="*/ 108 w 401"/>
                  <a:gd name="T21" fmla="*/ 560 h 401"/>
                  <a:gd name="T22" fmla="*/ 108 w 401"/>
                  <a:gd name="T23" fmla="*/ 697 h 401"/>
                  <a:gd name="T24" fmla="*/ 245 w 401"/>
                  <a:gd name="T25" fmla="*/ 697 h 401"/>
                  <a:gd name="T26" fmla="*/ 265 w 401"/>
                  <a:gd name="T27" fmla="*/ 666 h 401"/>
                  <a:gd name="T28" fmla="*/ 401 w 401"/>
                  <a:gd name="T29" fmla="*/ 805 h 401"/>
                  <a:gd name="T30" fmla="*/ 540 w 401"/>
                  <a:gd name="T31" fmla="*/ 666 h 401"/>
                  <a:gd name="T32" fmla="*/ 500 w 401"/>
                  <a:gd name="T33" fmla="*/ 642 h 401"/>
                  <a:gd name="T34" fmla="*/ 500 w 401"/>
                  <a:gd name="T35" fmla="*/ 506 h 401"/>
                  <a:gd name="T36" fmla="*/ 636 w 401"/>
                  <a:gd name="T37" fmla="*/ 506 h 401"/>
                  <a:gd name="T38" fmla="*/ 660 w 401"/>
                  <a:gd name="T39" fmla="*/ 546 h 401"/>
                  <a:gd name="T40" fmla="*/ 805 w 401"/>
                  <a:gd name="T41" fmla="*/ 401 h 401"/>
                  <a:gd name="T42" fmla="*/ 666 w 401"/>
                  <a:gd name="T43" fmla="*/ 265 h 401"/>
                  <a:gd name="T44" fmla="*/ 697 w 401"/>
                  <a:gd name="T45" fmla="*/ 243 h 401"/>
                  <a:gd name="T46" fmla="*/ 697 w 401"/>
                  <a:gd name="T47" fmla="*/ 106 h 401"/>
                  <a:gd name="T48" fmla="*/ 560 w 401"/>
                  <a:gd name="T49" fmla="*/ 106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2A32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90" name="Freeform 8">
                <a:extLst>
                  <a:ext uri="{FF2B5EF4-FFF2-40B4-BE49-F238E27FC236}">
                    <a16:creationId xmlns:a16="http://schemas.microsoft.com/office/drawing/2014/main" id="{C74FCFC7-8BDA-48E6-9839-6601FE646A8E}"/>
                  </a:ext>
                </a:extLst>
              </p:cNvPr>
              <p:cNvSpPr>
                <a:spLocks noEditPoints="1"/>
              </p:cNvSpPr>
              <p:nvPr/>
            </p:nvSpPr>
            <p:spPr bwMode="auto">
              <a:xfrm>
                <a:off x="2081" y="1355"/>
                <a:ext cx="825" cy="825"/>
              </a:xfrm>
              <a:custGeom>
                <a:avLst/>
                <a:gdLst>
                  <a:gd name="T0" fmla="*/ 277 w 411"/>
                  <a:gd name="T1" fmla="*/ 689 h 411"/>
                  <a:gd name="T2" fmla="*/ 187 w 411"/>
                  <a:gd name="T3" fmla="*/ 743 h 411"/>
                  <a:gd name="T4" fmla="*/ 112 w 411"/>
                  <a:gd name="T5" fmla="*/ 564 h 411"/>
                  <a:gd name="T6" fmla="*/ 0 w 411"/>
                  <a:gd name="T7" fmla="*/ 411 h 411"/>
                  <a:gd name="T8" fmla="*/ 159 w 411"/>
                  <a:gd name="T9" fmla="*/ 269 h 411"/>
                  <a:gd name="T10" fmla="*/ 247 w 411"/>
                  <a:gd name="T11" fmla="*/ 343 h 411"/>
                  <a:gd name="T12" fmla="*/ 311 w 411"/>
                  <a:gd name="T13" fmla="*/ 191 h 411"/>
                  <a:gd name="T14" fmla="*/ 249 w 411"/>
                  <a:gd name="T15" fmla="*/ 163 h 411"/>
                  <a:gd name="T16" fmla="*/ 548 w 411"/>
                  <a:gd name="T17" fmla="*/ 134 h 411"/>
                  <a:gd name="T18" fmla="*/ 638 w 411"/>
                  <a:gd name="T19" fmla="*/ 82 h 411"/>
                  <a:gd name="T20" fmla="*/ 713 w 411"/>
                  <a:gd name="T21" fmla="*/ 259 h 411"/>
                  <a:gd name="T22" fmla="*/ 825 w 411"/>
                  <a:gd name="T23" fmla="*/ 411 h 411"/>
                  <a:gd name="T24" fmla="*/ 662 w 411"/>
                  <a:gd name="T25" fmla="*/ 558 h 411"/>
                  <a:gd name="T26" fmla="*/ 578 w 411"/>
                  <a:gd name="T27" fmla="*/ 496 h 411"/>
                  <a:gd name="T28" fmla="*/ 514 w 411"/>
                  <a:gd name="T29" fmla="*/ 648 h 411"/>
                  <a:gd name="T30" fmla="*/ 564 w 411"/>
                  <a:gd name="T31" fmla="*/ 672 h 411"/>
                  <a:gd name="T32" fmla="*/ 273 w 411"/>
                  <a:gd name="T33" fmla="*/ 664 h 411"/>
                  <a:gd name="T34" fmla="*/ 536 w 411"/>
                  <a:gd name="T35" fmla="*/ 680 h 411"/>
                  <a:gd name="T36" fmla="*/ 504 w 411"/>
                  <a:gd name="T37" fmla="*/ 512 h 411"/>
                  <a:gd name="T38" fmla="*/ 650 w 411"/>
                  <a:gd name="T39" fmla="*/ 512 h 411"/>
                  <a:gd name="T40" fmla="*/ 805 w 411"/>
                  <a:gd name="T41" fmla="*/ 411 h 411"/>
                  <a:gd name="T42" fmla="*/ 674 w 411"/>
                  <a:gd name="T43" fmla="*/ 267 h 411"/>
                  <a:gd name="T44" fmla="*/ 703 w 411"/>
                  <a:gd name="T45" fmla="*/ 122 h 411"/>
                  <a:gd name="T46" fmla="*/ 576 w 411"/>
                  <a:gd name="T47" fmla="*/ 122 h 411"/>
                  <a:gd name="T48" fmla="*/ 552 w 411"/>
                  <a:gd name="T49" fmla="*/ 161 h 411"/>
                  <a:gd name="T50" fmla="*/ 277 w 411"/>
                  <a:gd name="T51" fmla="*/ 155 h 411"/>
                  <a:gd name="T52" fmla="*/ 321 w 411"/>
                  <a:gd name="T53" fmla="*/ 327 h 411"/>
                  <a:gd name="T54" fmla="*/ 175 w 411"/>
                  <a:gd name="T55" fmla="*/ 327 h 411"/>
                  <a:gd name="T56" fmla="*/ 20 w 411"/>
                  <a:gd name="T57" fmla="*/ 411 h 411"/>
                  <a:gd name="T58" fmla="*/ 151 w 411"/>
                  <a:gd name="T59" fmla="*/ 556 h 411"/>
                  <a:gd name="T60" fmla="*/ 122 w 411"/>
                  <a:gd name="T61" fmla="*/ 701 h 411"/>
                  <a:gd name="T62" fmla="*/ 249 w 411"/>
                  <a:gd name="T63" fmla="*/ 701 h 411"/>
                  <a:gd name="T64" fmla="*/ 273 w 411"/>
                  <a:gd name="T65" fmla="*/ 664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100" name="Group 31">
              <a:extLst>
                <a:ext uri="{FF2B5EF4-FFF2-40B4-BE49-F238E27FC236}">
                  <a16:creationId xmlns:a16="http://schemas.microsoft.com/office/drawing/2014/main" id="{291F7AF9-DE64-4C4F-A737-504249CDA72F}"/>
                </a:ext>
              </a:extLst>
            </p:cNvPr>
            <p:cNvGrpSpPr>
              <a:grpSpLocks/>
            </p:cNvGrpSpPr>
            <p:nvPr/>
          </p:nvGrpSpPr>
          <p:grpSpPr bwMode="auto">
            <a:xfrm>
              <a:off x="5764962" y="2197506"/>
              <a:ext cx="1746251" cy="1746249"/>
              <a:chOff x="2468" y="965"/>
              <a:chExt cx="825" cy="825"/>
            </a:xfrm>
          </p:grpSpPr>
          <p:sp>
            <p:nvSpPr>
              <p:cNvPr id="101" name="Freeform 13">
                <a:extLst>
                  <a:ext uri="{FF2B5EF4-FFF2-40B4-BE49-F238E27FC236}">
                    <a16:creationId xmlns:a16="http://schemas.microsoft.com/office/drawing/2014/main" id="{7E3BF1A1-F12C-4719-895F-03162ED36CF1}"/>
                  </a:ext>
                </a:extLst>
              </p:cNvPr>
              <p:cNvSpPr>
                <a:spLocks/>
              </p:cNvSpPr>
              <p:nvPr/>
            </p:nvSpPr>
            <p:spPr bwMode="auto">
              <a:xfrm>
                <a:off x="2477" y="984"/>
                <a:ext cx="805" cy="804"/>
              </a:xfrm>
              <a:custGeom>
                <a:avLst/>
                <a:gdLst>
                  <a:gd name="T0" fmla="*/ 108 w 401"/>
                  <a:gd name="T1" fmla="*/ 245 h 401"/>
                  <a:gd name="T2" fmla="*/ 139 w 401"/>
                  <a:gd name="T3" fmla="*/ 265 h 401"/>
                  <a:gd name="T4" fmla="*/ 0 w 401"/>
                  <a:gd name="T5" fmla="*/ 401 h 401"/>
                  <a:gd name="T6" fmla="*/ 149 w 401"/>
                  <a:gd name="T7" fmla="*/ 551 h 401"/>
                  <a:gd name="T8" fmla="*/ 177 w 401"/>
                  <a:gd name="T9" fmla="*/ 499 h 401"/>
                  <a:gd name="T10" fmla="*/ 313 w 401"/>
                  <a:gd name="T11" fmla="*/ 499 h 401"/>
                  <a:gd name="T12" fmla="*/ 313 w 401"/>
                  <a:gd name="T13" fmla="*/ 636 h 401"/>
                  <a:gd name="T14" fmla="*/ 261 w 401"/>
                  <a:gd name="T15" fmla="*/ 662 h 401"/>
                  <a:gd name="T16" fmla="*/ 404 w 401"/>
                  <a:gd name="T17" fmla="*/ 804 h 401"/>
                  <a:gd name="T18" fmla="*/ 540 w 401"/>
                  <a:gd name="T19" fmla="*/ 666 h 401"/>
                  <a:gd name="T20" fmla="*/ 560 w 401"/>
                  <a:gd name="T21" fmla="*/ 696 h 401"/>
                  <a:gd name="T22" fmla="*/ 697 w 401"/>
                  <a:gd name="T23" fmla="*/ 696 h 401"/>
                  <a:gd name="T24" fmla="*/ 697 w 401"/>
                  <a:gd name="T25" fmla="*/ 559 h 401"/>
                  <a:gd name="T26" fmla="*/ 666 w 401"/>
                  <a:gd name="T27" fmla="*/ 539 h 401"/>
                  <a:gd name="T28" fmla="*/ 805 w 401"/>
                  <a:gd name="T29" fmla="*/ 401 h 401"/>
                  <a:gd name="T30" fmla="*/ 668 w 401"/>
                  <a:gd name="T31" fmla="*/ 265 h 401"/>
                  <a:gd name="T32" fmla="*/ 642 w 401"/>
                  <a:gd name="T33" fmla="*/ 305 h 401"/>
                  <a:gd name="T34" fmla="*/ 506 w 401"/>
                  <a:gd name="T35" fmla="*/ 305 h 401"/>
                  <a:gd name="T36" fmla="*/ 506 w 401"/>
                  <a:gd name="T37" fmla="*/ 168 h 401"/>
                  <a:gd name="T38" fmla="*/ 548 w 401"/>
                  <a:gd name="T39" fmla="*/ 144 h 401"/>
                  <a:gd name="T40" fmla="*/ 404 w 401"/>
                  <a:gd name="T41" fmla="*/ 0 h 401"/>
                  <a:gd name="T42" fmla="*/ 265 w 401"/>
                  <a:gd name="T43" fmla="*/ 136 h 401"/>
                  <a:gd name="T44" fmla="*/ 245 w 401"/>
                  <a:gd name="T45" fmla="*/ 108 h 401"/>
                  <a:gd name="T46" fmla="*/ 108 w 401"/>
                  <a:gd name="T47" fmla="*/ 108 h 401"/>
                  <a:gd name="T48" fmla="*/ 108 w 401"/>
                  <a:gd name="T49" fmla="*/ 245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solidFill>
                <a:srgbClr val="2A32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p>
            </p:txBody>
          </p:sp>
          <p:sp>
            <p:nvSpPr>
              <p:cNvPr id="102" name="Freeform 14">
                <a:extLst>
                  <a:ext uri="{FF2B5EF4-FFF2-40B4-BE49-F238E27FC236}">
                    <a16:creationId xmlns:a16="http://schemas.microsoft.com/office/drawing/2014/main" id="{186A1182-43C8-4D4A-BD6B-D65209066457}"/>
                  </a:ext>
                </a:extLst>
              </p:cNvPr>
              <p:cNvSpPr>
                <a:spLocks noEditPoints="1"/>
              </p:cNvSpPr>
              <p:nvPr/>
            </p:nvSpPr>
            <p:spPr bwMode="auto">
              <a:xfrm>
                <a:off x="2468" y="965"/>
                <a:ext cx="825" cy="825"/>
              </a:xfrm>
              <a:custGeom>
                <a:avLst/>
                <a:gdLst>
                  <a:gd name="T0" fmla="*/ 255 w 411"/>
                  <a:gd name="T1" fmla="*/ 668 h 411"/>
                  <a:gd name="T2" fmla="*/ 317 w 411"/>
                  <a:gd name="T3" fmla="*/ 640 h 411"/>
                  <a:gd name="T4" fmla="*/ 255 w 411"/>
                  <a:gd name="T5" fmla="*/ 488 h 411"/>
                  <a:gd name="T6" fmla="*/ 167 w 411"/>
                  <a:gd name="T7" fmla="*/ 562 h 411"/>
                  <a:gd name="T8" fmla="*/ 0 w 411"/>
                  <a:gd name="T9" fmla="*/ 411 h 411"/>
                  <a:gd name="T10" fmla="*/ 112 w 411"/>
                  <a:gd name="T11" fmla="*/ 259 h 411"/>
                  <a:gd name="T12" fmla="*/ 112 w 411"/>
                  <a:gd name="T13" fmla="*/ 112 h 411"/>
                  <a:gd name="T14" fmla="*/ 259 w 411"/>
                  <a:gd name="T15" fmla="*/ 112 h 411"/>
                  <a:gd name="T16" fmla="*/ 414 w 411"/>
                  <a:gd name="T17" fmla="*/ 0 h 411"/>
                  <a:gd name="T18" fmla="*/ 560 w 411"/>
                  <a:gd name="T19" fmla="*/ 161 h 411"/>
                  <a:gd name="T20" fmla="*/ 522 w 411"/>
                  <a:gd name="T21" fmla="*/ 309 h 411"/>
                  <a:gd name="T22" fmla="*/ 648 w 411"/>
                  <a:gd name="T23" fmla="*/ 309 h 411"/>
                  <a:gd name="T24" fmla="*/ 674 w 411"/>
                  <a:gd name="T25" fmla="*/ 261 h 411"/>
                  <a:gd name="T26" fmla="*/ 689 w 411"/>
                  <a:gd name="T27" fmla="*/ 548 h 411"/>
                  <a:gd name="T28" fmla="*/ 743 w 411"/>
                  <a:gd name="T29" fmla="*/ 638 h 411"/>
                  <a:gd name="T30" fmla="*/ 638 w 411"/>
                  <a:gd name="T31" fmla="*/ 743 h 411"/>
                  <a:gd name="T32" fmla="*/ 548 w 411"/>
                  <a:gd name="T33" fmla="*/ 689 h 411"/>
                  <a:gd name="T34" fmla="*/ 285 w 411"/>
                  <a:gd name="T35" fmla="*/ 676 h 411"/>
                  <a:gd name="T36" fmla="*/ 552 w 411"/>
                  <a:gd name="T37" fmla="*/ 664 h 411"/>
                  <a:gd name="T38" fmla="*/ 576 w 411"/>
                  <a:gd name="T39" fmla="*/ 701 h 411"/>
                  <a:gd name="T40" fmla="*/ 703 w 411"/>
                  <a:gd name="T41" fmla="*/ 701 h 411"/>
                  <a:gd name="T42" fmla="*/ 703 w 411"/>
                  <a:gd name="T43" fmla="*/ 576 h 411"/>
                  <a:gd name="T44" fmla="*/ 664 w 411"/>
                  <a:gd name="T45" fmla="*/ 552 h 411"/>
                  <a:gd name="T46" fmla="*/ 680 w 411"/>
                  <a:gd name="T47" fmla="*/ 287 h 411"/>
                  <a:gd name="T48" fmla="*/ 586 w 411"/>
                  <a:gd name="T49" fmla="*/ 351 h 411"/>
                  <a:gd name="T50" fmla="*/ 512 w 411"/>
                  <a:gd name="T51" fmla="*/ 173 h 411"/>
                  <a:gd name="T52" fmla="*/ 414 w 411"/>
                  <a:gd name="T53" fmla="*/ 20 h 411"/>
                  <a:gd name="T54" fmla="*/ 269 w 411"/>
                  <a:gd name="T55" fmla="*/ 151 h 411"/>
                  <a:gd name="T56" fmla="*/ 187 w 411"/>
                  <a:gd name="T57" fmla="*/ 96 h 411"/>
                  <a:gd name="T58" fmla="*/ 96 w 411"/>
                  <a:gd name="T59" fmla="*/ 187 h 411"/>
                  <a:gd name="T60" fmla="*/ 151 w 411"/>
                  <a:gd name="T61" fmla="*/ 267 h 411"/>
                  <a:gd name="T62" fmla="*/ 20 w 411"/>
                  <a:gd name="T63" fmla="*/ 411 h 411"/>
                  <a:gd name="T64" fmla="*/ 181 w 411"/>
                  <a:gd name="T65" fmla="*/ 504 h 411"/>
                  <a:gd name="T66" fmla="*/ 327 w 411"/>
                  <a:gd name="T67" fmla="*/ 504 h 411"/>
                  <a:gd name="T68" fmla="*/ 285 w 411"/>
                  <a:gd name="T69" fmla="*/ 676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1" h="411">
                    <a:moveTo>
                      <a:pt x="206" y="411"/>
                    </a:moveTo>
                    <a:cubicBezTo>
                      <a:pt x="127" y="333"/>
                      <a:pt x="127" y="333"/>
                      <a:pt x="127" y="333"/>
                    </a:cubicBezTo>
                    <a:cubicBezTo>
                      <a:pt x="134" y="331"/>
                      <a:pt x="134" y="331"/>
                      <a:pt x="134" y="331"/>
                    </a:cubicBezTo>
                    <a:cubicBezTo>
                      <a:pt x="143" y="330"/>
                      <a:pt x="152" y="326"/>
                      <a:pt x="158" y="319"/>
                    </a:cubicBezTo>
                    <a:cubicBezTo>
                      <a:pt x="176" y="302"/>
                      <a:pt x="176" y="273"/>
                      <a:pt x="158" y="256"/>
                    </a:cubicBezTo>
                    <a:cubicBezTo>
                      <a:pt x="150" y="248"/>
                      <a:pt x="139" y="243"/>
                      <a:pt x="127" y="243"/>
                    </a:cubicBezTo>
                    <a:cubicBezTo>
                      <a:pt x="115" y="243"/>
                      <a:pt x="104" y="248"/>
                      <a:pt x="95" y="256"/>
                    </a:cubicBezTo>
                    <a:cubicBezTo>
                      <a:pt x="89" y="263"/>
                      <a:pt x="85" y="271"/>
                      <a:pt x="83" y="280"/>
                    </a:cubicBezTo>
                    <a:cubicBezTo>
                      <a:pt x="82" y="287"/>
                      <a:pt x="82" y="287"/>
                      <a:pt x="82" y="287"/>
                    </a:cubicBezTo>
                    <a:cubicBezTo>
                      <a:pt x="0" y="205"/>
                      <a:pt x="0" y="205"/>
                      <a:pt x="0" y="205"/>
                    </a:cubicBezTo>
                    <a:cubicBezTo>
                      <a:pt x="68" y="138"/>
                      <a:pt x="68" y="138"/>
                      <a:pt x="68" y="138"/>
                    </a:cubicBezTo>
                    <a:cubicBezTo>
                      <a:pt x="64" y="135"/>
                      <a:pt x="60" y="132"/>
                      <a:pt x="56" y="129"/>
                    </a:cubicBezTo>
                    <a:cubicBezTo>
                      <a:pt x="47" y="119"/>
                      <a:pt x="41" y="106"/>
                      <a:pt x="41" y="93"/>
                    </a:cubicBezTo>
                    <a:cubicBezTo>
                      <a:pt x="41" y="79"/>
                      <a:pt x="47" y="66"/>
                      <a:pt x="56" y="56"/>
                    </a:cubicBezTo>
                    <a:cubicBezTo>
                      <a:pt x="66" y="46"/>
                      <a:pt x="79" y="41"/>
                      <a:pt x="93" y="41"/>
                    </a:cubicBezTo>
                    <a:cubicBezTo>
                      <a:pt x="107" y="41"/>
                      <a:pt x="120" y="46"/>
                      <a:pt x="129" y="56"/>
                    </a:cubicBezTo>
                    <a:cubicBezTo>
                      <a:pt x="133" y="59"/>
                      <a:pt x="136" y="63"/>
                      <a:pt x="138" y="67"/>
                    </a:cubicBezTo>
                    <a:cubicBezTo>
                      <a:pt x="206" y="0"/>
                      <a:pt x="206" y="0"/>
                      <a:pt x="206" y="0"/>
                    </a:cubicBezTo>
                    <a:cubicBezTo>
                      <a:pt x="284" y="79"/>
                      <a:pt x="284" y="79"/>
                      <a:pt x="284" y="79"/>
                    </a:cubicBezTo>
                    <a:cubicBezTo>
                      <a:pt x="279" y="80"/>
                      <a:pt x="279" y="80"/>
                      <a:pt x="279" y="80"/>
                    </a:cubicBezTo>
                    <a:cubicBezTo>
                      <a:pt x="272" y="82"/>
                      <a:pt x="265" y="86"/>
                      <a:pt x="260" y="91"/>
                    </a:cubicBezTo>
                    <a:cubicBezTo>
                      <a:pt x="243" y="109"/>
                      <a:pt x="243" y="137"/>
                      <a:pt x="260" y="154"/>
                    </a:cubicBezTo>
                    <a:cubicBezTo>
                      <a:pt x="268" y="163"/>
                      <a:pt x="280" y="167"/>
                      <a:pt x="292" y="167"/>
                    </a:cubicBezTo>
                    <a:cubicBezTo>
                      <a:pt x="303" y="167"/>
                      <a:pt x="315" y="163"/>
                      <a:pt x="323" y="154"/>
                    </a:cubicBezTo>
                    <a:cubicBezTo>
                      <a:pt x="328" y="149"/>
                      <a:pt x="332" y="143"/>
                      <a:pt x="334" y="136"/>
                    </a:cubicBezTo>
                    <a:cubicBezTo>
                      <a:pt x="336" y="130"/>
                      <a:pt x="336" y="130"/>
                      <a:pt x="336" y="130"/>
                    </a:cubicBezTo>
                    <a:cubicBezTo>
                      <a:pt x="411" y="205"/>
                      <a:pt x="411" y="205"/>
                      <a:pt x="411" y="205"/>
                    </a:cubicBezTo>
                    <a:cubicBezTo>
                      <a:pt x="343" y="273"/>
                      <a:pt x="343" y="273"/>
                      <a:pt x="343" y="273"/>
                    </a:cubicBezTo>
                    <a:cubicBezTo>
                      <a:pt x="348" y="275"/>
                      <a:pt x="351" y="278"/>
                      <a:pt x="355" y="281"/>
                    </a:cubicBezTo>
                    <a:cubicBezTo>
                      <a:pt x="365" y="291"/>
                      <a:pt x="370" y="304"/>
                      <a:pt x="370" y="318"/>
                    </a:cubicBezTo>
                    <a:cubicBezTo>
                      <a:pt x="370" y="332"/>
                      <a:pt x="365" y="345"/>
                      <a:pt x="355" y="355"/>
                    </a:cubicBezTo>
                    <a:cubicBezTo>
                      <a:pt x="345" y="364"/>
                      <a:pt x="332" y="370"/>
                      <a:pt x="318" y="370"/>
                    </a:cubicBezTo>
                    <a:cubicBezTo>
                      <a:pt x="305" y="370"/>
                      <a:pt x="292" y="364"/>
                      <a:pt x="282" y="355"/>
                    </a:cubicBezTo>
                    <a:cubicBezTo>
                      <a:pt x="278" y="351"/>
                      <a:pt x="276" y="347"/>
                      <a:pt x="273" y="343"/>
                    </a:cubicBezTo>
                    <a:lnTo>
                      <a:pt x="206" y="411"/>
                    </a:lnTo>
                    <a:close/>
                    <a:moveTo>
                      <a:pt x="142" y="337"/>
                    </a:moveTo>
                    <a:cubicBezTo>
                      <a:pt x="206" y="401"/>
                      <a:pt x="206" y="401"/>
                      <a:pt x="206" y="401"/>
                    </a:cubicBezTo>
                    <a:cubicBezTo>
                      <a:pt x="275" y="331"/>
                      <a:pt x="275" y="331"/>
                      <a:pt x="275" y="331"/>
                    </a:cubicBezTo>
                    <a:cubicBezTo>
                      <a:pt x="278" y="336"/>
                      <a:pt x="278" y="336"/>
                      <a:pt x="278" y="336"/>
                    </a:cubicBezTo>
                    <a:cubicBezTo>
                      <a:pt x="280" y="341"/>
                      <a:pt x="283" y="345"/>
                      <a:pt x="287" y="349"/>
                    </a:cubicBezTo>
                    <a:cubicBezTo>
                      <a:pt x="295" y="358"/>
                      <a:pt x="306" y="362"/>
                      <a:pt x="318" y="362"/>
                    </a:cubicBezTo>
                    <a:cubicBezTo>
                      <a:pt x="330" y="362"/>
                      <a:pt x="341" y="358"/>
                      <a:pt x="350" y="349"/>
                    </a:cubicBezTo>
                    <a:cubicBezTo>
                      <a:pt x="358" y="341"/>
                      <a:pt x="363" y="330"/>
                      <a:pt x="363" y="318"/>
                    </a:cubicBezTo>
                    <a:cubicBezTo>
                      <a:pt x="363" y="306"/>
                      <a:pt x="358" y="295"/>
                      <a:pt x="350" y="287"/>
                    </a:cubicBezTo>
                    <a:cubicBezTo>
                      <a:pt x="346" y="283"/>
                      <a:pt x="341" y="279"/>
                      <a:pt x="336" y="277"/>
                    </a:cubicBezTo>
                    <a:cubicBezTo>
                      <a:pt x="331" y="275"/>
                      <a:pt x="331" y="275"/>
                      <a:pt x="331" y="275"/>
                    </a:cubicBezTo>
                    <a:cubicBezTo>
                      <a:pt x="401" y="205"/>
                      <a:pt x="401" y="205"/>
                      <a:pt x="401" y="205"/>
                    </a:cubicBezTo>
                    <a:cubicBezTo>
                      <a:pt x="339" y="143"/>
                      <a:pt x="339" y="143"/>
                      <a:pt x="339" y="143"/>
                    </a:cubicBezTo>
                    <a:cubicBezTo>
                      <a:pt x="336" y="149"/>
                      <a:pt x="333" y="155"/>
                      <a:pt x="328" y="159"/>
                    </a:cubicBezTo>
                    <a:cubicBezTo>
                      <a:pt x="318" y="169"/>
                      <a:pt x="305" y="175"/>
                      <a:pt x="292" y="175"/>
                    </a:cubicBezTo>
                    <a:cubicBezTo>
                      <a:pt x="278" y="175"/>
                      <a:pt x="265" y="169"/>
                      <a:pt x="255" y="159"/>
                    </a:cubicBezTo>
                    <a:cubicBezTo>
                      <a:pt x="235" y="139"/>
                      <a:pt x="235" y="107"/>
                      <a:pt x="255" y="86"/>
                    </a:cubicBezTo>
                    <a:cubicBezTo>
                      <a:pt x="260" y="82"/>
                      <a:pt x="265" y="78"/>
                      <a:pt x="271" y="75"/>
                    </a:cubicBezTo>
                    <a:cubicBezTo>
                      <a:pt x="206" y="10"/>
                      <a:pt x="206" y="10"/>
                      <a:pt x="206" y="10"/>
                    </a:cubicBezTo>
                    <a:cubicBezTo>
                      <a:pt x="136" y="80"/>
                      <a:pt x="136" y="80"/>
                      <a:pt x="136" y="80"/>
                    </a:cubicBezTo>
                    <a:cubicBezTo>
                      <a:pt x="134" y="75"/>
                      <a:pt x="134" y="75"/>
                      <a:pt x="134" y="75"/>
                    </a:cubicBezTo>
                    <a:cubicBezTo>
                      <a:pt x="131" y="70"/>
                      <a:pt x="128" y="65"/>
                      <a:pt x="124" y="61"/>
                    </a:cubicBezTo>
                    <a:cubicBezTo>
                      <a:pt x="116" y="53"/>
                      <a:pt x="105" y="48"/>
                      <a:pt x="93" y="48"/>
                    </a:cubicBezTo>
                    <a:cubicBezTo>
                      <a:pt x="81" y="48"/>
                      <a:pt x="70" y="53"/>
                      <a:pt x="61" y="61"/>
                    </a:cubicBezTo>
                    <a:cubicBezTo>
                      <a:pt x="53" y="69"/>
                      <a:pt x="48" y="81"/>
                      <a:pt x="48" y="93"/>
                    </a:cubicBezTo>
                    <a:cubicBezTo>
                      <a:pt x="48" y="104"/>
                      <a:pt x="53" y="116"/>
                      <a:pt x="61" y="124"/>
                    </a:cubicBezTo>
                    <a:cubicBezTo>
                      <a:pt x="65" y="128"/>
                      <a:pt x="70" y="131"/>
                      <a:pt x="75" y="133"/>
                    </a:cubicBezTo>
                    <a:cubicBezTo>
                      <a:pt x="80" y="135"/>
                      <a:pt x="80" y="135"/>
                      <a:pt x="80" y="135"/>
                    </a:cubicBezTo>
                    <a:cubicBezTo>
                      <a:pt x="10" y="205"/>
                      <a:pt x="10" y="205"/>
                      <a:pt x="10" y="205"/>
                    </a:cubicBezTo>
                    <a:cubicBezTo>
                      <a:pt x="77" y="272"/>
                      <a:pt x="77" y="272"/>
                      <a:pt x="77" y="272"/>
                    </a:cubicBezTo>
                    <a:cubicBezTo>
                      <a:pt x="80" y="264"/>
                      <a:pt x="84" y="257"/>
                      <a:pt x="90" y="251"/>
                    </a:cubicBezTo>
                    <a:cubicBezTo>
                      <a:pt x="100" y="241"/>
                      <a:pt x="113" y="236"/>
                      <a:pt x="127" y="236"/>
                    </a:cubicBezTo>
                    <a:cubicBezTo>
                      <a:pt x="141" y="236"/>
                      <a:pt x="154" y="241"/>
                      <a:pt x="163" y="251"/>
                    </a:cubicBezTo>
                    <a:cubicBezTo>
                      <a:pt x="184" y="271"/>
                      <a:pt x="184" y="304"/>
                      <a:pt x="163" y="324"/>
                    </a:cubicBezTo>
                    <a:cubicBezTo>
                      <a:pt x="157" y="330"/>
                      <a:pt x="150" y="335"/>
                      <a:pt x="142" y="3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103" name="Group 32">
              <a:extLst>
                <a:ext uri="{FF2B5EF4-FFF2-40B4-BE49-F238E27FC236}">
                  <a16:creationId xmlns:a16="http://schemas.microsoft.com/office/drawing/2014/main" id="{4F48BBE4-66E4-4463-A5EB-0B8654A6CF05}"/>
                </a:ext>
              </a:extLst>
            </p:cNvPr>
            <p:cNvGrpSpPr>
              <a:grpSpLocks/>
            </p:cNvGrpSpPr>
            <p:nvPr/>
          </p:nvGrpSpPr>
          <p:grpSpPr bwMode="auto">
            <a:xfrm>
              <a:off x="4945814" y="3023006"/>
              <a:ext cx="1746249" cy="1746249"/>
              <a:chOff x="2081" y="1355"/>
              <a:chExt cx="825" cy="825"/>
            </a:xfrm>
          </p:grpSpPr>
          <p:sp>
            <p:nvSpPr>
              <p:cNvPr id="104" name="Freeform 7">
                <a:extLst>
                  <a:ext uri="{FF2B5EF4-FFF2-40B4-BE49-F238E27FC236}">
                    <a16:creationId xmlns:a16="http://schemas.microsoft.com/office/drawing/2014/main" id="{4B16F229-463A-4D5B-9297-706FE75B972A}"/>
                  </a:ext>
                </a:extLst>
              </p:cNvPr>
              <p:cNvSpPr>
                <a:spLocks/>
              </p:cNvSpPr>
              <p:nvPr/>
            </p:nvSpPr>
            <p:spPr bwMode="auto">
              <a:xfrm>
                <a:off x="2091" y="1365"/>
                <a:ext cx="805" cy="805"/>
              </a:xfrm>
              <a:custGeom>
                <a:avLst/>
                <a:gdLst>
                  <a:gd name="T0" fmla="*/ 560 w 401"/>
                  <a:gd name="T1" fmla="*/ 106 h 401"/>
                  <a:gd name="T2" fmla="*/ 540 w 401"/>
                  <a:gd name="T3" fmla="*/ 137 h 401"/>
                  <a:gd name="T4" fmla="*/ 401 w 401"/>
                  <a:gd name="T5" fmla="*/ 0 h 401"/>
                  <a:gd name="T6" fmla="*/ 253 w 401"/>
                  <a:gd name="T7" fmla="*/ 149 h 401"/>
                  <a:gd name="T8" fmla="*/ 305 w 401"/>
                  <a:gd name="T9" fmla="*/ 175 h 401"/>
                  <a:gd name="T10" fmla="*/ 305 w 401"/>
                  <a:gd name="T11" fmla="*/ 311 h 401"/>
                  <a:gd name="T12" fmla="*/ 169 w 401"/>
                  <a:gd name="T13" fmla="*/ 311 h 401"/>
                  <a:gd name="T14" fmla="*/ 143 w 401"/>
                  <a:gd name="T15" fmla="*/ 259 h 401"/>
                  <a:gd name="T16" fmla="*/ 0 w 401"/>
                  <a:gd name="T17" fmla="*/ 401 h 401"/>
                  <a:gd name="T18" fmla="*/ 139 w 401"/>
                  <a:gd name="T19" fmla="*/ 540 h 401"/>
                  <a:gd name="T20" fmla="*/ 108 w 401"/>
                  <a:gd name="T21" fmla="*/ 560 h 401"/>
                  <a:gd name="T22" fmla="*/ 108 w 401"/>
                  <a:gd name="T23" fmla="*/ 697 h 401"/>
                  <a:gd name="T24" fmla="*/ 245 w 401"/>
                  <a:gd name="T25" fmla="*/ 697 h 401"/>
                  <a:gd name="T26" fmla="*/ 265 w 401"/>
                  <a:gd name="T27" fmla="*/ 666 h 401"/>
                  <a:gd name="T28" fmla="*/ 401 w 401"/>
                  <a:gd name="T29" fmla="*/ 805 h 401"/>
                  <a:gd name="T30" fmla="*/ 540 w 401"/>
                  <a:gd name="T31" fmla="*/ 666 h 401"/>
                  <a:gd name="T32" fmla="*/ 500 w 401"/>
                  <a:gd name="T33" fmla="*/ 642 h 401"/>
                  <a:gd name="T34" fmla="*/ 500 w 401"/>
                  <a:gd name="T35" fmla="*/ 506 h 401"/>
                  <a:gd name="T36" fmla="*/ 636 w 401"/>
                  <a:gd name="T37" fmla="*/ 506 h 401"/>
                  <a:gd name="T38" fmla="*/ 660 w 401"/>
                  <a:gd name="T39" fmla="*/ 546 h 401"/>
                  <a:gd name="T40" fmla="*/ 805 w 401"/>
                  <a:gd name="T41" fmla="*/ 401 h 401"/>
                  <a:gd name="T42" fmla="*/ 666 w 401"/>
                  <a:gd name="T43" fmla="*/ 265 h 401"/>
                  <a:gd name="T44" fmla="*/ 697 w 401"/>
                  <a:gd name="T45" fmla="*/ 243 h 401"/>
                  <a:gd name="T46" fmla="*/ 697 w 401"/>
                  <a:gd name="T47" fmla="*/ 106 h 401"/>
                  <a:gd name="T48" fmla="*/ 560 w 401"/>
                  <a:gd name="T49" fmla="*/ 106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BED9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p>
            </p:txBody>
          </p:sp>
          <p:sp>
            <p:nvSpPr>
              <p:cNvPr id="105" name="Freeform 8">
                <a:extLst>
                  <a:ext uri="{FF2B5EF4-FFF2-40B4-BE49-F238E27FC236}">
                    <a16:creationId xmlns:a16="http://schemas.microsoft.com/office/drawing/2014/main" id="{97A3BD23-8018-4D9C-B509-BE56AAEBE335}"/>
                  </a:ext>
                </a:extLst>
              </p:cNvPr>
              <p:cNvSpPr>
                <a:spLocks noEditPoints="1"/>
              </p:cNvSpPr>
              <p:nvPr/>
            </p:nvSpPr>
            <p:spPr bwMode="auto">
              <a:xfrm>
                <a:off x="2081" y="1355"/>
                <a:ext cx="825" cy="825"/>
              </a:xfrm>
              <a:custGeom>
                <a:avLst/>
                <a:gdLst>
                  <a:gd name="T0" fmla="*/ 277 w 411"/>
                  <a:gd name="T1" fmla="*/ 689 h 411"/>
                  <a:gd name="T2" fmla="*/ 187 w 411"/>
                  <a:gd name="T3" fmla="*/ 743 h 411"/>
                  <a:gd name="T4" fmla="*/ 112 w 411"/>
                  <a:gd name="T5" fmla="*/ 564 h 411"/>
                  <a:gd name="T6" fmla="*/ 0 w 411"/>
                  <a:gd name="T7" fmla="*/ 411 h 411"/>
                  <a:gd name="T8" fmla="*/ 159 w 411"/>
                  <a:gd name="T9" fmla="*/ 269 h 411"/>
                  <a:gd name="T10" fmla="*/ 247 w 411"/>
                  <a:gd name="T11" fmla="*/ 343 h 411"/>
                  <a:gd name="T12" fmla="*/ 311 w 411"/>
                  <a:gd name="T13" fmla="*/ 191 h 411"/>
                  <a:gd name="T14" fmla="*/ 249 w 411"/>
                  <a:gd name="T15" fmla="*/ 163 h 411"/>
                  <a:gd name="T16" fmla="*/ 548 w 411"/>
                  <a:gd name="T17" fmla="*/ 134 h 411"/>
                  <a:gd name="T18" fmla="*/ 638 w 411"/>
                  <a:gd name="T19" fmla="*/ 82 h 411"/>
                  <a:gd name="T20" fmla="*/ 713 w 411"/>
                  <a:gd name="T21" fmla="*/ 259 h 411"/>
                  <a:gd name="T22" fmla="*/ 825 w 411"/>
                  <a:gd name="T23" fmla="*/ 411 h 411"/>
                  <a:gd name="T24" fmla="*/ 662 w 411"/>
                  <a:gd name="T25" fmla="*/ 558 h 411"/>
                  <a:gd name="T26" fmla="*/ 578 w 411"/>
                  <a:gd name="T27" fmla="*/ 496 h 411"/>
                  <a:gd name="T28" fmla="*/ 514 w 411"/>
                  <a:gd name="T29" fmla="*/ 648 h 411"/>
                  <a:gd name="T30" fmla="*/ 564 w 411"/>
                  <a:gd name="T31" fmla="*/ 672 h 411"/>
                  <a:gd name="T32" fmla="*/ 273 w 411"/>
                  <a:gd name="T33" fmla="*/ 664 h 411"/>
                  <a:gd name="T34" fmla="*/ 536 w 411"/>
                  <a:gd name="T35" fmla="*/ 680 h 411"/>
                  <a:gd name="T36" fmla="*/ 504 w 411"/>
                  <a:gd name="T37" fmla="*/ 512 h 411"/>
                  <a:gd name="T38" fmla="*/ 650 w 411"/>
                  <a:gd name="T39" fmla="*/ 512 h 411"/>
                  <a:gd name="T40" fmla="*/ 805 w 411"/>
                  <a:gd name="T41" fmla="*/ 411 h 411"/>
                  <a:gd name="T42" fmla="*/ 674 w 411"/>
                  <a:gd name="T43" fmla="*/ 267 h 411"/>
                  <a:gd name="T44" fmla="*/ 703 w 411"/>
                  <a:gd name="T45" fmla="*/ 122 h 411"/>
                  <a:gd name="T46" fmla="*/ 576 w 411"/>
                  <a:gd name="T47" fmla="*/ 122 h 411"/>
                  <a:gd name="T48" fmla="*/ 552 w 411"/>
                  <a:gd name="T49" fmla="*/ 161 h 411"/>
                  <a:gd name="T50" fmla="*/ 277 w 411"/>
                  <a:gd name="T51" fmla="*/ 155 h 411"/>
                  <a:gd name="T52" fmla="*/ 321 w 411"/>
                  <a:gd name="T53" fmla="*/ 327 h 411"/>
                  <a:gd name="T54" fmla="*/ 175 w 411"/>
                  <a:gd name="T55" fmla="*/ 327 h 411"/>
                  <a:gd name="T56" fmla="*/ 20 w 411"/>
                  <a:gd name="T57" fmla="*/ 411 h 411"/>
                  <a:gd name="T58" fmla="*/ 151 w 411"/>
                  <a:gd name="T59" fmla="*/ 556 h 411"/>
                  <a:gd name="T60" fmla="*/ 122 w 411"/>
                  <a:gd name="T61" fmla="*/ 701 h 411"/>
                  <a:gd name="T62" fmla="*/ 249 w 411"/>
                  <a:gd name="T63" fmla="*/ 701 h 411"/>
                  <a:gd name="T64" fmla="*/ 273 w 411"/>
                  <a:gd name="T65" fmla="*/ 664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112" name="Group 32">
              <a:extLst>
                <a:ext uri="{FF2B5EF4-FFF2-40B4-BE49-F238E27FC236}">
                  <a16:creationId xmlns:a16="http://schemas.microsoft.com/office/drawing/2014/main" id="{C445F589-7ECA-49D4-B95C-8629D55A41EF}"/>
                </a:ext>
              </a:extLst>
            </p:cNvPr>
            <p:cNvGrpSpPr>
              <a:grpSpLocks/>
            </p:cNvGrpSpPr>
            <p:nvPr/>
          </p:nvGrpSpPr>
          <p:grpSpPr bwMode="auto">
            <a:xfrm>
              <a:off x="6605926" y="1380415"/>
              <a:ext cx="1746249" cy="1746249"/>
              <a:chOff x="2081" y="1355"/>
              <a:chExt cx="825" cy="825"/>
            </a:xfrm>
          </p:grpSpPr>
          <p:sp>
            <p:nvSpPr>
              <p:cNvPr id="113" name="Freeform 7">
                <a:extLst>
                  <a:ext uri="{FF2B5EF4-FFF2-40B4-BE49-F238E27FC236}">
                    <a16:creationId xmlns:a16="http://schemas.microsoft.com/office/drawing/2014/main" id="{90507A04-0231-472C-92A3-B0D402145EEB}"/>
                  </a:ext>
                </a:extLst>
              </p:cNvPr>
              <p:cNvSpPr>
                <a:spLocks/>
              </p:cNvSpPr>
              <p:nvPr/>
            </p:nvSpPr>
            <p:spPr bwMode="auto">
              <a:xfrm>
                <a:off x="2091" y="1365"/>
                <a:ext cx="805" cy="805"/>
              </a:xfrm>
              <a:custGeom>
                <a:avLst/>
                <a:gdLst>
                  <a:gd name="T0" fmla="*/ 560 w 401"/>
                  <a:gd name="T1" fmla="*/ 106 h 401"/>
                  <a:gd name="T2" fmla="*/ 540 w 401"/>
                  <a:gd name="T3" fmla="*/ 137 h 401"/>
                  <a:gd name="T4" fmla="*/ 401 w 401"/>
                  <a:gd name="T5" fmla="*/ 0 h 401"/>
                  <a:gd name="T6" fmla="*/ 253 w 401"/>
                  <a:gd name="T7" fmla="*/ 149 h 401"/>
                  <a:gd name="T8" fmla="*/ 305 w 401"/>
                  <a:gd name="T9" fmla="*/ 175 h 401"/>
                  <a:gd name="T10" fmla="*/ 305 w 401"/>
                  <a:gd name="T11" fmla="*/ 311 h 401"/>
                  <a:gd name="T12" fmla="*/ 169 w 401"/>
                  <a:gd name="T13" fmla="*/ 311 h 401"/>
                  <a:gd name="T14" fmla="*/ 143 w 401"/>
                  <a:gd name="T15" fmla="*/ 259 h 401"/>
                  <a:gd name="T16" fmla="*/ 0 w 401"/>
                  <a:gd name="T17" fmla="*/ 401 h 401"/>
                  <a:gd name="T18" fmla="*/ 139 w 401"/>
                  <a:gd name="T19" fmla="*/ 540 h 401"/>
                  <a:gd name="T20" fmla="*/ 108 w 401"/>
                  <a:gd name="T21" fmla="*/ 560 h 401"/>
                  <a:gd name="T22" fmla="*/ 108 w 401"/>
                  <a:gd name="T23" fmla="*/ 697 h 401"/>
                  <a:gd name="T24" fmla="*/ 245 w 401"/>
                  <a:gd name="T25" fmla="*/ 697 h 401"/>
                  <a:gd name="T26" fmla="*/ 265 w 401"/>
                  <a:gd name="T27" fmla="*/ 666 h 401"/>
                  <a:gd name="T28" fmla="*/ 401 w 401"/>
                  <a:gd name="T29" fmla="*/ 805 h 401"/>
                  <a:gd name="T30" fmla="*/ 540 w 401"/>
                  <a:gd name="T31" fmla="*/ 666 h 401"/>
                  <a:gd name="T32" fmla="*/ 500 w 401"/>
                  <a:gd name="T33" fmla="*/ 642 h 401"/>
                  <a:gd name="T34" fmla="*/ 500 w 401"/>
                  <a:gd name="T35" fmla="*/ 506 h 401"/>
                  <a:gd name="T36" fmla="*/ 636 w 401"/>
                  <a:gd name="T37" fmla="*/ 506 h 401"/>
                  <a:gd name="T38" fmla="*/ 660 w 401"/>
                  <a:gd name="T39" fmla="*/ 546 h 401"/>
                  <a:gd name="T40" fmla="*/ 805 w 401"/>
                  <a:gd name="T41" fmla="*/ 401 h 401"/>
                  <a:gd name="T42" fmla="*/ 666 w 401"/>
                  <a:gd name="T43" fmla="*/ 265 h 401"/>
                  <a:gd name="T44" fmla="*/ 697 w 401"/>
                  <a:gd name="T45" fmla="*/ 243 h 401"/>
                  <a:gd name="T46" fmla="*/ 697 w 401"/>
                  <a:gd name="T47" fmla="*/ 106 h 401"/>
                  <a:gd name="T48" fmla="*/ 560 w 401"/>
                  <a:gd name="T49" fmla="*/ 106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rgbClr val="E27A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114" name="Freeform 8">
                <a:extLst>
                  <a:ext uri="{FF2B5EF4-FFF2-40B4-BE49-F238E27FC236}">
                    <a16:creationId xmlns:a16="http://schemas.microsoft.com/office/drawing/2014/main" id="{CF5403F9-BED3-4F6A-AB97-3CF0D422E4EF}"/>
                  </a:ext>
                </a:extLst>
              </p:cNvPr>
              <p:cNvSpPr>
                <a:spLocks noEditPoints="1"/>
              </p:cNvSpPr>
              <p:nvPr/>
            </p:nvSpPr>
            <p:spPr bwMode="auto">
              <a:xfrm>
                <a:off x="2081" y="1355"/>
                <a:ext cx="825" cy="825"/>
              </a:xfrm>
              <a:custGeom>
                <a:avLst/>
                <a:gdLst>
                  <a:gd name="T0" fmla="*/ 277 w 411"/>
                  <a:gd name="T1" fmla="*/ 689 h 411"/>
                  <a:gd name="T2" fmla="*/ 187 w 411"/>
                  <a:gd name="T3" fmla="*/ 743 h 411"/>
                  <a:gd name="T4" fmla="*/ 112 w 411"/>
                  <a:gd name="T5" fmla="*/ 564 h 411"/>
                  <a:gd name="T6" fmla="*/ 0 w 411"/>
                  <a:gd name="T7" fmla="*/ 411 h 411"/>
                  <a:gd name="T8" fmla="*/ 159 w 411"/>
                  <a:gd name="T9" fmla="*/ 269 h 411"/>
                  <a:gd name="T10" fmla="*/ 247 w 411"/>
                  <a:gd name="T11" fmla="*/ 343 h 411"/>
                  <a:gd name="T12" fmla="*/ 311 w 411"/>
                  <a:gd name="T13" fmla="*/ 191 h 411"/>
                  <a:gd name="T14" fmla="*/ 249 w 411"/>
                  <a:gd name="T15" fmla="*/ 163 h 411"/>
                  <a:gd name="T16" fmla="*/ 548 w 411"/>
                  <a:gd name="T17" fmla="*/ 134 h 411"/>
                  <a:gd name="T18" fmla="*/ 638 w 411"/>
                  <a:gd name="T19" fmla="*/ 82 h 411"/>
                  <a:gd name="T20" fmla="*/ 713 w 411"/>
                  <a:gd name="T21" fmla="*/ 259 h 411"/>
                  <a:gd name="T22" fmla="*/ 825 w 411"/>
                  <a:gd name="T23" fmla="*/ 411 h 411"/>
                  <a:gd name="T24" fmla="*/ 662 w 411"/>
                  <a:gd name="T25" fmla="*/ 558 h 411"/>
                  <a:gd name="T26" fmla="*/ 578 w 411"/>
                  <a:gd name="T27" fmla="*/ 496 h 411"/>
                  <a:gd name="T28" fmla="*/ 514 w 411"/>
                  <a:gd name="T29" fmla="*/ 648 h 411"/>
                  <a:gd name="T30" fmla="*/ 564 w 411"/>
                  <a:gd name="T31" fmla="*/ 672 h 411"/>
                  <a:gd name="T32" fmla="*/ 273 w 411"/>
                  <a:gd name="T33" fmla="*/ 664 h 411"/>
                  <a:gd name="T34" fmla="*/ 536 w 411"/>
                  <a:gd name="T35" fmla="*/ 680 h 411"/>
                  <a:gd name="T36" fmla="*/ 504 w 411"/>
                  <a:gd name="T37" fmla="*/ 512 h 411"/>
                  <a:gd name="T38" fmla="*/ 650 w 411"/>
                  <a:gd name="T39" fmla="*/ 512 h 411"/>
                  <a:gd name="T40" fmla="*/ 805 w 411"/>
                  <a:gd name="T41" fmla="*/ 411 h 411"/>
                  <a:gd name="T42" fmla="*/ 674 w 411"/>
                  <a:gd name="T43" fmla="*/ 267 h 411"/>
                  <a:gd name="T44" fmla="*/ 703 w 411"/>
                  <a:gd name="T45" fmla="*/ 122 h 411"/>
                  <a:gd name="T46" fmla="*/ 576 w 411"/>
                  <a:gd name="T47" fmla="*/ 122 h 411"/>
                  <a:gd name="T48" fmla="*/ 552 w 411"/>
                  <a:gd name="T49" fmla="*/ 161 h 411"/>
                  <a:gd name="T50" fmla="*/ 277 w 411"/>
                  <a:gd name="T51" fmla="*/ 155 h 411"/>
                  <a:gd name="T52" fmla="*/ 321 w 411"/>
                  <a:gd name="T53" fmla="*/ 327 h 411"/>
                  <a:gd name="T54" fmla="*/ 175 w 411"/>
                  <a:gd name="T55" fmla="*/ 327 h 411"/>
                  <a:gd name="T56" fmla="*/ 20 w 411"/>
                  <a:gd name="T57" fmla="*/ 411 h 411"/>
                  <a:gd name="T58" fmla="*/ 151 w 411"/>
                  <a:gd name="T59" fmla="*/ 556 h 411"/>
                  <a:gd name="T60" fmla="*/ 122 w 411"/>
                  <a:gd name="T61" fmla="*/ 701 h 411"/>
                  <a:gd name="T62" fmla="*/ 249 w 411"/>
                  <a:gd name="T63" fmla="*/ 701 h 411"/>
                  <a:gd name="T64" fmla="*/ 273 w 411"/>
                  <a:gd name="T65" fmla="*/ 664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122" name="Group 31">
              <a:extLst>
                <a:ext uri="{FF2B5EF4-FFF2-40B4-BE49-F238E27FC236}">
                  <a16:creationId xmlns:a16="http://schemas.microsoft.com/office/drawing/2014/main" id="{15CEB330-8D67-413F-9506-A16F5357EBAD}"/>
                </a:ext>
              </a:extLst>
            </p:cNvPr>
            <p:cNvGrpSpPr>
              <a:grpSpLocks/>
            </p:cNvGrpSpPr>
            <p:nvPr/>
          </p:nvGrpSpPr>
          <p:grpSpPr bwMode="auto">
            <a:xfrm>
              <a:off x="7437902" y="2215497"/>
              <a:ext cx="1746251" cy="1746249"/>
              <a:chOff x="2468" y="965"/>
              <a:chExt cx="825" cy="825"/>
            </a:xfrm>
          </p:grpSpPr>
          <p:sp>
            <p:nvSpPr>
              <p:cNvPr id="123" name="Freeform 13">
                <a:extLst>
                  <a:ext uri="{FF2B5EF4-FFF2-40B4-BE49-F238E27FC236}">
                    <a16:creationId xmlns:a16="http://schemas.microsoft.com/office/drawing/2014/main" id="{0652C99B-3A81-4A88-B5B4-D80D353EF003}"/>
                  </a:ext>
                </a:extLst>
              </p:cNvPr>
              <p:cNvSpPr>
                <a:spLocks/>
              </p:cNvSpPr>
              <p:nvPr/>
            </p:nvSpPr>
            <p:spPr bwMode="auto">
              <a:xfrm>
                <a:off x="2477" y="984"/>
                <a:ext cx="805" cy="804"/>
              </a:xfrm>
              <a:custGeom>
                <a:avLst/>
                <a:gdLst>
                  <a:gd name="T0" fmla="*/ 108 w 401"/>
                  <a:gd name="T1" fmla="*/ 245 h 401"/>
                  <a:gd name="T2" fmla="*/ 139 w 401"/>
                  <a:gd name="T3" fmla="*/ 265 h 401"/>
                  <a:gd name="T4" fmla="*/ 0 w 401"/>
                  <a:gd name="T5" fmla="*/ 401 h 401"/>
                  <a:gd name="T6" fmla="*/ 149 w 401"/>
                  <a:gd name="T7" fmla="*/ 551 h 401"/>
                  <a:gd name="T8" fmla="*/ 177 w 401"/>
                  <a:gd name="T9" fmla="*/ 499 h 401"/>
                  <a:gd name="T10" fmla="*/ 313 w 401"/>
                  <a:gd name="T11" fmla="*/ 499 h 401"/>
                  <a:gd name="T12" fmla="*/ 313 w 401"/>
                  <a:gd name="T13" fmla="*/ 636 h 401"/>
                  <a:gd name="T14" fmla="*/ 261 w 401"/>
                  <a:gd name="T15" fmla="*/ 662 h 401"/>
                  <a:gd name="T16" fmla="*/ 404 w 401"/>
                  <a:gd name="T17" fmla="*/ 804 h 401"/>
                  <a:gd name="T18" fmla="*/ 540 w 401"/>
                  <a:gd name="T19" fmla="*/ 666 h 401"/>
                  <a:gd name="T20" fmla="*/ 560 w 401"/>
                  <a:gd name="T21" fmla="*/ 696 h 401"/>
                  <a:gd name="T22" fmla="*/ 697 w 401"/>
                  <a:gd name="T23" fmla="*/ 696 h 401"/>
                  <a:gd name="T24" fmla="*/ 697 w 401"/>
                  <a:gd name="T25" fmla="*/ 559 h 401"/>
                  <a:gd name="T26" fmla="*/ 666 w 401"/>
                  <a:gd name="T27" fmla="*/ 539 h 401"/>
                  <a:gd name="T28" fmla="*/ 805 w 401"/>
                  <a:gd name="T29" fmla="*/ 401 h 401"/>
                  <a:gd name="T30" fmla="*/ 668 w 401"/>
                  <a:gd name="T31" fmla="*/ 265 h 401"/>
                  <a:gd name="T32" fmla="*/ 642 w 401"/>
                  <a:gd name="T33" fmla="*/ 305 h 401"/>
                  <a:gd name="T34" fmla="*/ 506 w 401"/>
                  <a:gd name="T35" fmla="*/ 305 h 401"/>
                  <a:gd name="T36" fmla="*/ 506 w 401"/>
                  <a:gd name="T37" fmla="*/ 168 h 401"/>
                  <a:gd name="T38" fmla="*/ 548 w 401"/>
                  <a:gd name="T39" fmla="*/ 144 h 401"/>
                  <a:gd name="T40" fmla="*/ 404 w 401"/>
                  <a:gd name="T41" fmla="*/ 0 h 401"/>
                  <a:gd name="T42" fmla="*/ 265 w 401"/>
                  <a:gd name="T43" fmla="*/ 136 h 401"/>
                  <a:gd name="T44" fmla="*/ 245 w 401"/>
                  <a:gd name="T45" fmla="*/ 108 h 401"/>
                  <a:gd name="T46" fmla="*/ 108 w 401"/>
                  <a:gd name="T47" fmla="*/ 108 h 401"/>
                  <a:gd name="T48" fmla="*/ 108 w 401"/>
                  <a:gd name="T49" fmla="*/ 245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54" y="122"/>
                    </a:moveTo>
                    <a:cubicBezTo>
                      <a:pt x="58" y="126"/>
                      <a:pt x="63" y="129"/>
                      <a:pt x="69" y="132"/>
                    </a:cubicBezTo>
                    <a:cubicBezTo>
                      <a:pt x="0" y="200"/>
                      <a:pt x="0" y="200"/>
                      <a:pt x="0" y="200"/>
                    </a:cubicBezTo>
                    <a:cubicBezTo>
                      <a:pt x="74" y="275"/>
                      <a:pt x="74" y="275"/>
                      <a:pt x="74" y="275"/>
                    </a:cubicBezTo>
                    <a:cubicBezTo>
                      <a:pt x="76" y="265"/>
                      <a:pt x="81" y="256"/>
                      <a:pt x="88" y="249"/>
                    </a:cubicBezTo>
                    <a:cubicBezTo>
                      <a:pt x="107" y="230"/>
                      <a:pt x="137" y="230"/>
                      <a:pt x="156" y="249"/>
                    </a:cubicBezTo>
                    <a:cubicBezTo>
                      <a:pt x="175" y="267"/>
                      <a:pt x="175" y="298"/>
                      <a:pt x="156" y="317"/>
                    </a:cubicBezTo>
                    <a:cubicBezTo>
                      <a:pt x="149" y="324"/>
                      <a:pt x="139" y="328"/>
                      <a:pt x="130" y="330"/>
                    </a:cubicBezTo>
                    <a:cubicBezTo>
                      <a:pt x="201" y="401"/>
                      <a:pt x="201" y="401"/>
                      <a:pt x="201" y="401"/>
                    </a:cubicBezTo>
                    <a:cubicBezTo>
                      <a:pt x="269" y="332"/>
                      <a:pt x="269" y="332"/>
                      <a:pt x="269" y="332"/>
                    </a:cubicBezTo>
                    <a:cubicBezTo>
                      <a:pt x="272" y="337"/>
                      <a:pt x="275" y="343"/>
                      <a:pt x="279" y="347"/>
                    </a:cubicBezTo>
                    <a:cubicBezTo>
                      <a:pt x="298" y="366"/>
                      <a:pt x="329" y="366"/>
                      <a:pt x="347" y="347"/>
                    </a:cubicBezTo>
                    <a:cubicBezTo>
                      <a:pt x="366" y="328"/>
                      <a:pt x="366" y="298"/>
                      <a:pt x="347" y="279"/>
                    </a:cubicBezTo>
                    <a:cubicBezTo>
                      <a:pt x="343" y="275"/>
                      <a:pt x="338" y="271"/>
                      <a:pt x="332" y="269"/>
                    </a:cubicBezTo>
                    <a:cubicBezTo>
                      <a:pt x="401" y="200"/>
                      <a:pt x="401" y="200"/>
                      <a:pt x="401" y="200"/>
                    </a:cubicBezTo>
                    <a:cubicBezTo>
                      <a:pt x="333" y="132"/>
                      <a:pt x="333" y="132"/>
                      <a:pt x="333" y="132"/>
                    </a:cubicBezTo>
                    <a:cubicBezTo>
                      <a:pt x="330" y="139"/>
                      <a:pt x="326" y="146"/>
                      <a:pt x="320" y="152"/>
                    </a:cubicBezTo>
                    <a:cubicBezTo>
                      <a:pt x="302" y="171"/>
                      <a:pt x="271" y="171"/>
                      <a:pt x="252" y="152"/>
                    </a:cubicBezTo>
                    <a:cubicBezTo>
                      <a:pt x="234" y="133"/>
                      <a:pt x="234" y="103"/>
                      <a:pt x="252" y="84"/>
                    </a:cubicBezTo>
                    <a:cubicBezTo>
                      <a:pt x="258" y="78"/>
                      <a:pt x="265" y="74"/>
                      <a:pt x="273" y="72"/>
                    </a:cubicBezTo>
                    <a:cubicBezTo>
                      <a:pt x="201" y="0"/>
                      <a:pt x="201" y="0"/>
                      <a:pt x="201" y="0"/>
                    </a:cubicBezTo>
                    <a:cubicBezTo>
                      <a:pt x="132" y="68"/>
                      <a:pt x="132" y="68"/>
                      <a:pt x="132" y="68"/>
                    </a:cubicBezTo>
                    <a:cubicBezTo>
                      <a:pt x="130" y="63"/>
                      <a:pt x="126" y="58"/>
                      <a:pt x="122" y="54"/>
                    </a:cubicBezTo>
                    <a:cubicBezTo>
                      <a:pt x="103" y="35"/>
                      <a:pt x="73" y="35"/>
                      <a:pt x="54" y="54"/>
                    </a:cubicBezTo>
                    <a:cubicBezTo>
                      <a:pt x="35" y="72"/>
                      <a:pt x="35" y="103"/>
                      <a:pt x="54" y="122"/>
                    </a:cubicBezTo>
                    <a:close/>
                  </a:path>
                </a:pathLst>
              </a:custGeom>
              <a:solidFill>
                <a:srgbClr val="B8CA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dirty="0"/>
              </a:p>
            </p:txBody>
          </p:sp>
          <p:sp>
            <p:nvSpPr>
              <p:cNvPr id="124" name="Freeform 14">
                <a:extLst>
                  <a:ext uri="{FF2B5EF4-FFF2-40B4-BE49-F238E27FC236}">
                    <a16:creationId xmlns:a16="http://schemas.microsoft.com/office/drawing/2014/main" id="{6B10E3DF-0CF4-4567-8B8D-1AF222E0F0B5}"/>
                  </a:ext>
                </a:extLst>
              </p:cNvPr>
              <p:cNvSpPr>
                <a:spLocks noEditPoints="1"/>
              </p:cNvSpPr>
              <p:nvPr/>
            </p:nvSpPr>
            <p:spPr bwMode="auto">
              <a:xfrm>
                <a:off x="2468" y="965"/>
                <a:ext cx="825" cy="825"/>
              </a:xfrm>
              <a:custGeom>
                <a:avLst/>
                <a:gdLst>
                  <a:gd name="T0" fmla="*/ 255 w 411"/>
                  <a:gd name="T1" fmla="*/ 668 h 411"/>
                  <a:gd name="T2" fmla="*/ 317 w 411"/>
                  <a:gd name="T3" fmla="*/ 640 h 411"/>
                  <a:gd name="T4" fmla="*/ 255 w 411"/>
                  <a:gd name="T5" fmla="*/ 488 h 411"/>
                  <a:gd name="T6" fmla="*/ 167 w 411"/>
                  <a:gd name="T7" fmla="*/ 562 h 411"/>
                  <a:gd name="T8" fmla="*/ 0 w 411"/>
                  <a:gd name="T9" fmla="*/ 411 h 411"/>
                  <a:gd name="T10" fmla="*/ 112 w 411"/>
                  <a:gd name="T11" fmla="*/ 259 h 411"/>
                  <a:gd name="T12" fmla="*/ 112 w 411"/>
                  <a:gd name="T13" fmla="*/ 112 h 411"/>
                  <a:gd name="T14" fmla="*/ 259 w 411"/>
                  <a:gd name="T15" fmla="*/ 112 h 411"/>
                  <a:gd name="T16" fmla="*/ 414 w 411"/>
                  <a:gd name="T17" fmla="*/ 0 h 411"/>
                  <a:gd name="T18" fmla="*/ 560 w 411"/>
                  <a:gd name="T19" fmla="*/ 161 h 411"/>
                  <a:gd name="T20" fmla="*/ 522 w 411"/>
                  <a:gd name="T21" fmla="*/ 309 h 411"/>
                  <a:gd name="T22" fmla="*/ 648 w 411"/>
                  <a:gd name="T23" fmla="*/ 309 h 411"/>
                  <a:gd name="T24" fmla="*/ 674 w 411"/>
                  <a:gd name="T25" fmla="*/ 261 h 411"/>
                  <a:gd name="T26" fmla="*/ 689 w 411"/>
                  <a:gd name="T27" fmla="*/ 548 h 411"/>
                  <a:gd name="T28" fmla="*/ 743 w 411"/>
                  <a:gd name="T29" fmla="*/ 638 h 411"/>
                  <a:gd name="T30" fmla="*/ 638 w 411"/>
                  <a:gd name="T31" fmla="*/ 743 h 411"/>
                  <a:gd name="T32" fmla="*/ 548 w 411"/>
                  <a:gd name="T33" fmla="*/ 689 h 411"/>
                  <a:gd name="T34" fmla="*/ 285 w 411"/>
                  <a:gd name="T35" fmla="*/ 676 h 411"/>
                  <a:gd name="T36" fmla="*/ 552 w 411"/>
                  <a:gd name="T37" fmla="*/ 664 h 411"/>
                  <a:gd name="T38" fmla="*/ 576 w 411"/>
                  <a:gd name="T39" fmla="*/ 701 h 411"/>
                  <a:gd name="T40" fmla="*/ 703 w 411"/>
                  <a:gd name="T41" fmla="*/ 701 h 411"/>
                  <a:gd name="T42" fmla="*/ 703 w 411"/>
                  <a:gd name="T43" fmla="*/ 576 h 411"/>
                  <a:gd name="T44" fmla="*/ 664 w 411"/>
                  <a:gd name="T45" fmla="*/ 552 h 411"/>
                  <a:gd name="T46" fmla="*/ 680 w 411"/>
                  <a:gd name="T47" fmla="*/ 287 h 411"/>
                  <a:gd name="T48" fmla="*/ 586 w 411"/>
                  <a:gd name="T49" fmla="*/ 351 h 411"/>
                  <a:gd name="T50" fmla="*/ 512 w 411"/>
                  <a:gd name="T51" fmla="*/ 173 h 411"/>
                  <a:gd name="T52" fmla="*/ 414 w 411"/>
                  <a:gd name="T53" fmla="*/ 20 h 411"/>
                  <a:gd name="T54" fmla="*/ 269 w 411"/>
                  <a:gd name="T55" fmla="*/ 151 h 411"/>
                  <a:gd name="T56" fmla="*/ 187 w 411"/>
                  <a:gd name="T57" fmla="*/ 96 h 411"/>
                  <a:gd name="T58" fmla="*/ 96 w 411"/>
                  <a:gd name="T59" fmla="*/ 187 h 411"/>
                  <a:gd name="T60" fmla="*/ 151 w 411"/>
                  <a:gd name="T61" fmla="*/ 267 h 411"/>
                  <a:gd name="T62" fmla="*/ 20 w 411"/>
                  <a:gd name="T63" fmla="*/ 411 h 411"/>
                  <a:gd name="T64" fmla="*/ 181 w 411"/>
                  <a:gd name="T65" fmla="*/ 504 h 411"/>
                  <a:gd name="T66" fmla="*/ 327 w 411"/>
                  <a:gd name="T67" fmla="*/ 504 h 411"/>
                  <a:gd name="T68" fmla="*/ 285 w 411"/>
                  <a:gd name="T69" fmla="*/ 676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11" h="411">
                    <a:moveTo>
                      <a:pt x="206" y="411"/>
                    </a:moveTo>
                    <a:cubicBezTo>
                      <a:pt x="127" y="333"/>
                      <a:pt x="127" y="333"/>
                      <a:pt x="127" y="333"/>
                    </a:cubicBezTo>
                    <a:cubicBezTo>
                      <a:pt x="134" y="331"/>
                      <a:pt x="134" y="331"/>
                      <a:pt x="134" y="331"/>
                    </a:cubicBezTo>
                    <a:cubicBezTo>
                      <a:pt x="143" y="330"/>
                      <a:pt x="152" y="326"/>
                      <a:pt x="158" y="319"/>
                    </a:cubicBezTo>
                    <a:cubicBezTo>
                      <a:pt x="176" y="302"/>
                      <a:pt x="176" y="273"/>
                      <a:pt x="158" y="256"/>
                    </a:cubicBezTo>
                    <a:cubicBezTo>
                      <a:pt x="150" y="248"/>
                      <a:pt x="139" y="243"/>
                      <a:pt x="127" y="243"/>
                    </a:cubicBezTo>
                    <a:cubicBezTo>
                      <a:pt x="115" y="243"/>
                      <a:pt x="104" y="248"/>
                      <a:pt x="95" y="256"/>
                    </a:cubicBezTo>
                    <a:cubicBezTo>
                      <a:pt x="89" y="263"/>
                      <a:pt x="85" y="271"/>
                      <a:pt x="83" y="280"/>
                    </a:cubicBezTo>
                    <a:cubicBezTo>
                      <a:pt x="82" y="287"/>
                      <a:pt x="82" y="287"/>
                      <a:pt x="82" y="287"/>
                    </a:cubicBezTo>
                    <a:cubicBezTo>
                      <a:pt x="0" y="205"/>
                      <a:pt x="0" y="205"/>
                      <a:pt x="0" y="205"/>
                    </a:cubicBezTo>
                    <a:cubicBezTo>
                      <a:pt x="68" y="138"/>
                      <a:pt x="68" y="138"/>
                      <a:pt x="68" y="138"/>
                    </a:cubicBezTo>
                    <a:cubicBezTo>
                      <a:pt x="64" y="135"/>
                      <a:pt x="60" y="132"/>
                      <a:pt x="56" y="129"/>
                    </a:cubicBezTo>
                    <a:cubicBezTo>
                      <a:pt x="47" y="119"/>
                      <a:pt x="41" y="106"/>
                      <a:pt x="41" y="93"/>
                    </a:cubicBezTo>
                    <a:cubicBezTo>
                      <a:pt x="41" y="79"/>
                      <a:pt x="47" y="66"/>
                      <a:pt x="56" y="56"/>
                    </a:cubicBezTo>
                    <a:cubicBezTo>
                      <a:pt x="66" y="46"/>
                      <a:pt x="79" y="41"/>
                      <a:pt x="93" y="41"/>
                    </a:cubicBezTo>
                    <a:cubicBezTo>
                      <a:pt x="107" y="41"/>
                      <a:pt x="120" y="46"/>
                      <a:pt x="129" y="56"/>
                    </a:cubicBezTo>
                    <a:cubicBezTo>
                      <a:pt x="133" y="59"/>
                      <a:pt x="136" y="63"/>
                      <a:pt x="138" y="67"/>
                    </a:cubicBezTo>
                    <a:cubicBezTo>
                      <a:pt x="206" y="0"/>
                      <a:pt x="206" y="0"/>
                      <a:pt x="206" y="0"/>
                    </a:cubicBezTo>
                    <a:cubicBezTo>
                      <a:pt x="284" y="79"/>
                      <a:pt x="284" y="79"/>
                      <a:pt x="284" y="79"/>
                    </a:cubicBezTo>
                    <a:cubicBezTo>
                      <a:pt x="279" y="80"/>
                      <a:pt x="279" y="80"/>
                      <a:pt x="279" y="80"/>
                    </a:cubicBezTo>
                    <a:cubicBezTo>
                      <a:pt x="272" y="82"/>
                      <a:pt x="265" y="86"/>
                      <a:pt x="260" y="91"/>
                    </a:cubicBezTo>
                    <a:cubicBezTo>
                      <a:pt x="243" y="109"/>
                      <a:pt x="243" y="137"/>
                      <a:pt x="260" y="154"/>
                    </a:cubicBezTo>
                    <a:cubicBezTo>
                      <a:pt x="268" y="163"/>
                      <a:pt x="280" y="167"/>
                      <a:pt x="292" y="167"/>
                    </a:cubicBezTo>
                    <a:cubicBezTo>
                      <a:pt x="303" y="167"/>
                      <a:pt x="315" y="163"/>
                      <a:pt x="323" y="154"/>
                    </a:cubicBezTo>
                    <a:cubicBezTo>
                      <a:pt x="328" y="149"/>
                      <a:pt x="332" y="143"/>
                      <a:pt x="334" y="136"/>
                    </a:cubicBezTo>
                    <a:cubicBezTo>
                      <a:pt x="336" y="130"/>
                      <a:pt x="336" y="130"/>
                      <a:pt x="336" y="130"/>
                    </a:cubicBezTo>
                    <a:cubicBezTo>
                      <a:pt x="411" y="205"/>
                      <a:pt x="411" y="205"/>
                      <a:pt x="411" y="205"/>
                    </a:cubicBezTo>
                    <a:cubicBezTo>
                      <a:pt x="343" y="273"/>
                      <a:pt x="343" y="273"/>
                      <a:pt x="343" y="273"/>
                    </a:cubicBezTo>
                    <a:cubicBezTo>
                      <a:pt x="348" y="275"/>
                      <a:pt x="351" y="278"/>
                      <a:pt x="355" y="281"/>
                    </a:cubicBezTo>
                    <a:cubicBezTo>
                      <a:pt x="365" y="291"/>
                      <a:pt x="370" y="304"/>
                      <a:pt x="370" y="318"/>
                    </a:cubicBezTo>
                    <a:cubicBezTo>
                      <a:pt x="370" y="332"/>
                      <a:pt x="365" y="345"/>
                      <a:pt x="355" y="355"/>
                    </a:cubicBezTo>
                    <a:cubicBezTo>
                      <a:pt x="345" y="364"/>
                      <a:pt x="332" y="370"/>
                      <a:pt x="318" y="370"/>
                    </a:cubicBezTo>
                    <a:cubicBezTo>
                      <a:pt x="305" y="370"/>
                      <a:pt x="292" y="364"/>
                      <a:pt x="282" y="355"/>
                    </a:cubicBezTo>
                    <a:cubicBezTo>
                      <a:pt x="278" y="351"/>
                      <a:pt x="276" y="347"/>
                      <a:pt x="273" y="343"/>
                    </a:cubicBezTo>
                    <a:lnTo>
                      <a:pt x="206" y="411"/>
                    </a:lnTo>
                    <a:close/>
                    <a:moveTo>
                      <a:pt x="142" y="337"/>
                    </a:moveTo>
                    <a:cubicBezTo>
                      <a:pt x="206" y="401"/>
                      <a:pt x="206" y="401"/>
                      <a:pt x="206" y="401"/>
                    </a:cubicBezTo>
                    <a:cubicBezTo>
                      <a:pt x="275" y="331"/>
                      <a:pt x="275" y="331"/>
                      <a:pt x="275" y="331"/>
                    </a:cubicBezTo>
                    <a:cubicBezTo>
                      <a:pt x="278" y="336"/>
                      <a:pt x="278" y="336"/>
                      <a:pt x="278" y="336"/>
                    </a:cubicBezTo>
                    <a:cubicBezTo>
                      <a:pt x="280" y="341"/>
                      <a:pt x="283" y="345"/>
                      <a:pt x="287" y="349"/>
                    </a:cubicBezTo>
                    <a:cubicBezTo>
                      <a:pt x="295" y="358"/>
                      <a:pt x="306" y="362"/>
                      <a:pt x="318" y="362"/>
                    </a:cubicBezTo>
                    <a:cubicBezTo>
                      <a:pt x="330" y="362"/>
                      <a:pt x="341" y="358"/>
                      <a:pt x="350" y="349"/>
                    </a:cubicBezTo>
                    <a:cubicBezTo>
                      <a:pt x="358" y="341"/>
                      <a:pt x="363" y="330"/>
                      <a:pt x="363" y="318"/>
                    </a:cubicBezTo>
                    <a:cubicBezTo>
                      <a:pt x="363" y="306"/>
                      <a:pt x="358" y="295"/>
                      <a:pt x="350" y="287"/>
                    </a:cubicBezTo>
                    <a:cubicBezTo>
                      <a:pt x="346" y="283"/>
                      <a:pt x="341" y="279"/>
                      <a:pt x="336" y="277"/>
                    </a:cubicBezTo>
                    <a:cubicBezTo>
                      <a:pt x="331" y="275"/>
                      <a:pt x="331" y="275"/>
                      <a:pt x="331" y="275"/>
                    </a:cubicBezTo>
                    <a:cubicBezTo>
                      <a:pt x="401" y="205"/>
                      <a:pt x="401" y="205"/>
                      <a:pt x="401" y="205"/>
                    </a:cubicBezTo>
                    <a:cubicBezTo>
                      <a:pt x="339" y="143"/>
                      <a:pt x="339" y="143"/>
                      <a:pt x="339" y="143"/>
                    </a:cubicBezTo>
                    <a:cubicBezTo>
                      <a:pt x="336" y="149"/>
                      <a:pt x="333" y="155"/>
                      <a:pt x="328" y="159"/>
                    </a:cubicBezTo>
                    <a:cubicBezTo>
                      <a:pt x="318" y="169"/>
                      <a:pt x="305" y="175"/>
                      <a:pt x="292" y="175"/>
                    </a:cubicBezTo>
                    <a:cubicBezTo>
                      <a:pt x="278" y="175"/>
                      <a:pt x="265" y="169"/>
                      <a:pt x="255" y="159"/>
                    </a:cubicBezTo>
                    <a:cubicBezTo>
                      <a:pt x="235" y="139"/>
                      <a:pt x="235" y="107"/>
                      <a:pt x="255" y="86"/>
                    </a:cubicBezTo>
                    <a:cubicBezTo>
                      <a:pt x="260" y="82"/>
                      <a:pt x="265" y="78"/>
                      <a:pt x="271" y="75"/>
                    </a:cubicBezTo>
                    <a:cubicBezTo>
                      <a:pt x="206" y="10"/>
                      <a:pt x="206" y="10"/>
                      <a:pt x="206" y="10"/>
                    </a:cubicBezTo>
                    <a:cubicBezTo>
                      <a:pt x="136" y="80"/>
                      <a:pt x="136" y="80"/>
                      <a:pt x="136" y="80"/>
                    </a:cubicBezTo>
                    <a:cubicBezTo>
                      <a:pt x="134" y="75"/>
                      <a:pt x="134" y="75"/>
                      <a:pt x="134" y="75"/>
                    </a:cubicBezTo>
                    <a:cubicBezTo>
                      <a:pt x="131" y="70"/>
                      <a:pt x="128" y="65"/>
                      <a:pt x="124" y="61"/>
                    </a:cubicBezTo>
                    <a:cubicBezTo>
                      <a:pt x="116" y="53"/>
                      <a:pt x="105" y="48"/>
                      <a:pt x="93" y="48"/>
                    </a:cubicBezTo>
                    <a:cubicBezTo>
                      <a:pt x="81" y="48"/>
                      <a:pt x="70" y="53"/>
                      <a:pt x="61" y="61"/>
                    </a:cubicBezTo>
                    <a:cubicBezTo>
                      <a:pt x="53" y="69"/>
                      <a:pt x="48" y="81"/>
                      <a:pt x="48" y="93"/>
                    </a:cubicBezTo>
                    <a:cubicBezTo>
                      <a:pt x="48" y="104"/>
                      <a:pt x="53" y="116"/>
                      <a:pt x="61" y="124"/>
                    </a:cubicBezTo>
                    <a:cubicBezTo>
                      <a:pt x="65" y="128"/>
                      <a:pt x="70" y="131"/>
                      <a:pt x="75" y="133"/>
                    </a:cubicBezTo>
                    <a:cubicBezTo>
                      <a:pt x="80" y="135"/>
                      <a:pt x="80" y="135"/>
                      <a:pt x="80" y="135"/>
                    </a:cubicBezTo>
                    <a:cubicBezTo>
                      <a:pt x="10" y="205"/>
                      <a:pt x="10" y="205"/>
                      <a:pt x="10" y="205"/>
                    </a:cubicBezTo>
                    <a:cubicBezTo>
                      <a:pt x="77" y="272"/>
                      <a:pt x="77" y="272"/>
                      <a:pt x="77" y="272"/>
                    </a:cubicBezTo>
                    <a:cubicBezTo>
                      <a:pt x="80" y="264"/>
                      <a:pt x="84" y="257"/>
                      <a:pt x="90" y="251"/>
                    </a:cubicBezTo>
                    <a:cubicBezTo>
                      <a:pt x="100" y="241"/>
                      <a:pt x="113" y="236"/>
                      <a:pt x="127" y="236"/>
                    </a:cubicBezTo>
                    <a:cubicBezTo>
                      <a:pt x="141" y="236"/>
                      <a:pt x="154" y="241"/>
                      <a:pt x="163" y="251"/>
                    </a:cubicBezTo>
                    <a:cubicBezTo>
                      <a:pt x="184" y="271"/>
                      <a:pt x="184" y="304"/>
                      <a:pt x="163" y="324"/>
                    </a:cubicBezTo>
                    <a:cubicBezTo>
                      <a:pt x="157" y="330"/>
                      <a:pt x="150" y="335"/>
                      <a:pt x="142" y="3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nvGrpSpPr>
            <p:cNvPr id="125" name="Group 32">
              <a:extLst>
                <a:ext uri="{FF2B5EF4-FFF2-40B4-BE49-F238E27FC236}">
                  <a16:creationId xmlns:a16="http://schemas.microsoft.com/office/drawing/2014/main" id="{F3E98030-70D4-4386-BD54-F8FE97C4F9CC}"/>
                </a:ext>
              </a:extLst>
            </p:cNvPr>
            <p:cNvGrpSpPr>
              <a:grpSpLocks/>
            </p:cNvGrpSpPr>
            <p:nvPr/>
          </p:nvGrpSpPr>
          <p:grpSpPr bwMode="auto">
            <a:xfrm>
              <a:off x="8287745" y="3058906"/>
              <a:ext cx="1746249" cy="1746249"/>
              <a:chOff x="2081" y="1355"/>
              <a:chExt cx="825" cy="825"/>
            </a:xfrm>
          </p:grpSpPr>
          <p:sp>
            <p:nvSpPr>
              <p:cNvPr id="126" name="Freeform 7">
                <a:extLst>
                  <a:ext uri="{FF2B5EF4-FFF2-40B4-BE49-F238E27FC236}">
                    <a16:creationId xmlns:a16="http://schemas.microsoft.com/office/drawing/2014/main" id="{0442C69F-0CFC-4AD1-8C3F-F6D29A6C3BF5}"/>
                  </a:ext>
                </a:extLst>
              </p:cNvPr>
              <p:cNvSpPr>
                <a:spLocks/>
              </p:cNvSpPr>
              <p:nvPr/>
            </p:nvSpPr>
            <p:spPr bwMode="auto">
              <a:xfrm>
                <a:off x="2091" y="1365"/>
                <a:ext cx="805" cy="805"/>
              </a:xfrm>
              <a:custGeom>
                <a:avLst/>
                <a:gdLst>
                  <a:gd name="T0" fmla="*/ 560 w 401"/>
                  <a:gd name="T1" fmla="*/ 106 h 401"/>
                  <a:gd name="T2" fmla="*/ 540 w 401"/>
                  <a:gd name="T3" fmla="*/ 137 h 401"/>
                  <a:gd name="T4" fmla="*/ 401 w 401"/>
                  <a:gd name="T5" fmla="*/ 0 h 401"/>
                  <a:gd name="T6" fmla="*/ 253 w 401"/>
                  <a:gd name="T7" fmla="*/ 149 h 401"/>
                  <a:gd name="T8" fmla="*/ 305 w 401"/>
                  <a:gd name="T9" fmla="*/ 175 h 401"/>
                  <a:gd name="T10" fmla="*/ 305 w 401"/>
                  <a:gd name="T11" fmla="*/ 311 h 401"/>
                  <a:gd name="T12" fmla="*/ 169 w 401"/>
                  <a:gd name="T13" fmla="*/ 311 h 401"/>
                  <a:gd name="T14" fmla="*/ 143 w 401"/>
                  <a:gd name="T15" fmla="*/ 259 h 401"/>
                  <a:gd name="T16" fmla="*/ 0 w 401"/>
                  <a:gd name="T17" fmla="*/ 401 h 401"/>
                  <a:gd name="T18" fmla="*/ 139 w 401"/>
                  <a:gd name="T19" fmla="*/ 540 h 401"/>
                  <a:gd name="T20" fmla="*/ 108 w 401"/>
                  <a:gd name="T21" fmla="*/ 560 h 401"/>
                  <a:gd name="T22" fmla="*/ 108 w 401"/>
                  <a:gd name="T23" fmla="*/ 697 h 401"/>
                  <a:gd name="T24" fmla="*/ 245 w 401"/>
                  <a:gd name="T25" fmla="*/ 697 h 401"/>
                  <a:gd name="T26" fmla="*/ 265 w 401"/>
                  <a:gd name="T27" fmla="*/ 666 h 401"/>
                  <a:gd name="T28" fmla="*/ 401 w 401"/>
                  <a:gd name="T29" fmla="*/ 805 h 401"/>
                  <a:gd name="T30" fmla="*/ 540 w 401"/>
                  <a:gd name="T31" fmla="*/ 666 h 401"/>
                  <a:gd name="T32" fmla="*/ 500 w 401"/>
                  <a:gd name="T33" fmla="*/ 642 h 401"/>
                  <a:gd name="T34" fmla="*/ 500 w 401"/>
                  <a:gd name="T35" fmla="*/ 506 h 401"/>
                  <a:gd name="T36" fmla="*/ 636 w 401"/>
                  <a:gd name="T37" fmla="*/ 506 h 401"/>
                  <a:gd name="T38" fmla="*/ 660 w 401"/>
                  <a:gd name="T39" fmla="*/ 546 h 401"/>
                  <a:gd name="T40" fmla="*/ 805 w 401"/>
                  <a:gd name="T41" fmla="*/ 401 h 401"/>
                  <a:gd name="T42" fmla="*/ 666 w 401"/>
                  <a:gd name="T43" fmla="*/ 265 h 401"/>
                  <a:gd name="T44" fmla="*/ 697 w 401"/>
                  <a:gd name="T45" fmla="*/ 243 h 401"/>
                  <a:gd name="T46" fmla="*/ 697 w 401"/>
                  <a:gd name="T47" fmla="*/ 106 h 401"/>
                  <a:gd name="T48" fmla="*/ 560 w 401"/>
                  <a:gd name="T49" fmla="*/ 106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1" h="401">
                    <a:moveTo>
                      <a:pt x="279" y="53"/>
                    </a:moveTo>
                    <a:cubicBezTo>
                      <a:pt x="275" y="58"/>
                      <a:pt x="271" y="63"/>
                      <a:pt x="269" y="68"/>
                    </a:cubicBezTo>
                    <a:cubicBezTo>
                      <a:pt x="200" y="0"/>
                      <a:pt x="200" y="0"/>
                      <a:pt x="200" y="0"/>
                    </a:cubicBezTo>
                    <a:cubicBezTo>
                      <a:pt x="126" y="74"/>
                      <a:pt x="126" y="74"/>
                      <a:pt x="126" y="74"/>
                    </a:cubicBezTo>
                    <a:cubicBezTo>
                      <a:pt x="136" y="76"/>
                      <a:pt x="145" y="80"/>
                      <a:pt x="152" y="87"/>
                    </a:cubicBezTo>
                    <a:cubicBezTo>
                      <a:pt x="171" y="106"/>
                      <a:pt x="171" y="137"/>
                      <a:pt x="152" y="155"/>
                    </a:cubicBezTo>
                    <a:cubicBezTo>
                      <a:pt x="133" y="174"/>
                      <a:pt x="103" y="174"/>
                      <a:pt x="84" y="155"/>
                    </a:cubicBezTo>
                    <a:cubicBezTo>
                      <a:pt x="77" y="148"/>
                      <a:pt x="72" y="139"/>
                      <a:pt x="71" y="129"/>
                    </a:cubicBezTo>
                    <a:cubicBezTo>
                      <a:pt x="0" y="200"/>
                      <a:pt x="0" y="200"/>
                      <a:pt x="0" y="200"/>
                    </a:cubicBezTo>
                    <a:cubicBezTo>
                      <a:pt x="69" y="269"/>
                      <a:pt x="69" y="269"/>
                      <a:pt x="69" y="269"/>
                    </a:cubicBezTo>
                    <a:cubicBezTo>
                      <a:pt x="63" y="271"/>
                      <a:pt x="58" y="275"/>
                      <a:pt x="54" y="279"/>
                    </a:cubicBezTo>
                    <a:cubicBezTo>
                      <a:pt x="35" y="298"/>
                      <a:pt x="35" y="328"/>
                      <a:pt x="54" y="347"/>
                    </a:cubicBezTo>
                    <a:cubicBezTo>
                      <a:pt x="72" y="366"/>
                      <a:pt x="103" y="366"/>
                      <a:pt x="122" y="347"/>
                    </a:cubicBezTo>
                    <a:cubicBezTo>
                      <a:pt x="126" y="343"/>
                      <a:pt x="129" y="337"/>
                      <a:pt x="132" y="332"/>
                    </a:cubicBezTo>
                    <a:cubicBezTo>
                      <a:pt x="200" y="401"/>
                      <a:pt x="200" y="401"/>
                      <a:pt x="200" y="401"/>
                    </a:cubicBezTo>
                    <a:cubicBezTo>
                      <a:pt x="269" y="332"/>
                      <a:pt x="269" y="332"/>
                      <a:pt x="269" y="332"/>
                    </a:cubicBezTo>
                    <a:cubicBezTo>
                      <a:pt x="261" y="330"/>
                      <a:pt x="254" y="326"/>
                      <a:pt x="249" y="320"/>
                    </a:cubicBezTo>
                    <a:cubicBezTo>
                      <a:pt x="230" y="301"/>
                      <a:pt x="230" y="271"/>
                      <a:pt x="249" y="252"/>
                    </a:cubicBezTo>
                    <a:cubicBezTo>
                      <a:pt x="267" y="233"/>
                      <a:pt x="298" y="233"/>
                      <a:pt x="317" y="252"/>
                    </a:cubicBezTo>
                    <a:cubicBezTo>
                      <a:pt x="322" y="258"/>
                      <a:pt x="327" y="265"/>
                      <a:pt x="329" y="272"/>
                    </a:cubicBezTo>
                    <a:cubicBezTo>
                      <a:pt x="401" y="200"/>
                      <a:pt x="401" y="200"/>
                      <a:pt x="401" y="200"/>
                    </a:cubicBezTo>
                    <a:cubicBezTo>
                      <a:pt x="332" y="132"/>
                      <a:pt x="332" y="132"/>
                      <a:pt x="332" y="132"/>
                    </a:cubicBezTo>
                    <a:cubicBezTo>
                      <a:pt x="338" y="129"/>
                      <a:pt x="343" y="126"/>
                      <a:pt x="347" y="121"/>
                    </a:cubicBezTo>
                    <a:cubicBezTo>
                      <a:pt x="366" y="103"/>
                      <a:pt x="366" y="72"/>
                      <a:pt x="347" y="53"/>
                    </a:cubicBezTo>
                    <a:cubicBezTo>
                      <a:pt x="328" y="35"/>
                      <a:pt x="298" y="35"/>
                      <a:pt x="279" y="5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sp>
            <p:nvSpPr>
              <p:cNvPr id="127" name="Freeform 8">
                <a:extLst>
                  <a:ext uri="{FF2B5EF4-FFF2-40B4-BE49-F238E27FC236}">
                    <a16:creationId xmlns:a16="http://schemas.microsoft.com/office/drawing/2014/main" id="{5C38476D-24B5-4F76-BA54-81970D73691F}"/>
                  </a:ext>
                </a:extLst>
              </p:cNvPr>
              <p:cNvSpPr>
                <a:spLocks noEditPoints="1"/>
              </p:cNvSpPr>
              <p:nvPr/>
            </p:nvSpPr>
            <p:spPr bwMode="auto">
              <a:xfrm>
                <a:off x="2081" y="1355"/>
                <a:ext cx="825" cy="825"/>
              </a:xfrm>
              <a:custGeom>
                <a:avLst/>
                <a:gdLst>
                  <a:gd name="T0" fmla="*/ 277 w 411"/>
                  <a:gd name="T1" fmla="*/ 689 h 411"/>
                  <a:gd name="T2" fmla="*/ 187 w 411"/>
                  <a:gd name="T3" fmla="*/ 743 h 411"/>
                  <a:gd name="T4" fmla="*/ 112 w 411"/>
                  <a:gd name="T5" fmla="*/ 564 h 411"/>
                  <a:gd name="T6" fmla="*/ 0 w 411"/>
                  <a:gd name="T7" fmla="*/ 411 h 411"/>
                  <a:gd name="T8" fmla="*/ 159 w 411"/>
                  <a:gd name="T9" fmla="*/ 269 h 411"/>
                  <a:gd name="T10" fmla="*/ 247 w 411"/>
                  <a:gd name="T11" fmla="*/ 343 h 411"/>
                  <a:gd name="T12" fmla="*/ 311 w 411"/>
                  <a:gd name="T13" fmla="*/ 191 h 411"/>
                  <a:gd name="T14" fmla="*/ 249 w 411"/>
                  <a:gd name="T15" fmla="*/ 163 h 411"/>
                  <a:gd name="T16" fmla="*/ 548 w 411"/>
                  <a:gd name="T17" fmla="*/ 134 h 411"/>
                  <a:gd name="T18" fmla="*/ 638 w 411"/>
                  <a:gd name="T19" fmla="*/ 82 h 411"/>
                  <a:gd name="T20" fmla="*/ 713 w 411"/>
                  <a:gd name="T21" fmla="*/ 259 h 411"/>
                  <a:gd name="T22" fmla="*/ 825 w 411"/>
                  <a:gd name="T23" fmla="*/ 411 h 411"/>
                  <a:gd name="T24" fmla="*/ 662 w 411"/>
                  <a:gd name="T25" fmla="*/ 558 h 411"/>
                  <a:gd name="T26" fmla="*/ 578 w 411"/>
                  <a:gd name="T27" fmla="*/ 496 h 411"/>
                  <a:gd name="T28" fmla="*/ 514 w 411"/>
                  <a:gd name="T29" fmla="*/ 648 h 411"/>
                  <a:gd name="T30" fmla="*/ 564 w 411"/>
                  <a:gd name="T31" fmla="*/ 672 h 411"/>
                  <a:gd name="T32" fmla="*/ 273 w 411"/>
                  <a:gd name="T33" fmla="*/ 664 h 411"/>
                  <a:gd name="T34" fmla="*/ 536 w 411"/>
                  <a:gd name="T35" fmla="*/ 680 h 411"/>
                  <a:gd name="T36" fmla="*/ 504 w 411"/>
                  <a:gd name="T37" fmla="*/ 512 h 411"/>
                  <a:gd name="T38" fmla="*/ 650 w 411"/>
                  <a:gd name="T39" fmla="*/ 512 h 411"/>
                  <a:gd name="T40" fmla="*/ 805 w 411"/>
                  <a:gd name="T41" fmla="*/ 411 h 411"/>
                  <a:gd name="T42" fmla="*/ 674 w 411"/>
                  <a:gd name="T43" fmla="*/ 267 h 411"/>
                  <a:gd name="T44" fmla="*/ 703 w 411"/>
                  <a:gd name="T45" fmla="*/ 122 h 411"/>
                  <a:gd name="T46" fmla="*/ 576 w 411"/>
                  <a:gd name="T47" fmla="*/ 122 h 411"/>
                  <a:gd name="T48" fmla="*/ 552 w 411"/>
                  <a:gd name="T49" fmla="*/ 161 h 411"/>
                  <a:gd name="T50" fmla="*/ 277 w 411"/>
                  <a:gd name="T51" fmla="*/ 155 h 411"/>
                  <a:gd name="T52" fmla="*/ 321 w 411"/>
                  <a:gd name="T53" fmla="*/ 327 h 411"/>
                  <a:gd name="T54" fmla="*/ 175 w 411"/>
                  <a:gd name="T55" fmla="*/ 327 h 411"/>
                  <a:gd name="T56" fmla="*/ 20 w 411"/>
                  <a:gd name="T57" fmla="*/ 411 h 411"/>
                  <a:gd name="T58" fmla="*/ 151 w 411"/>
                  <a:gd name="T59" fmla="*/ 556 h 411"/>
                  <a:gd name="T60" fmla="*/ 122 w 411"/>
                  <a:gd name="T61" fmla="*/ 701 h 411"/>
                  <a:gd name="T62" fmla="*/ 249 w 411"/>
                  <a:gd name="T63" fmla="*/ 701 h 411"/>
                  <a:gd name="T64" fmla="*/ 273 w 411"/>
                  <a:gd name="T65" fmla="*/ 664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411">
                    <a:moveTo>
                      <a:pt x="205" y="411"/>
                    </a:moveTo>
                    <a:cubicBezTo>
                      <a:pt x="138" y="343"/>
                      <a:pt x="138" y="343"/>
                      <a:pt x="138" y="343"/>
                    </a:cubicBezTo>
                    <a:cubicBezTo>
                      <a:pt x="135" y="347"/>
                      <a:pt x="133" y="351"/>
                      <a:pt x="129" y="354"/>
                    </a:cubicBezTo>
                    <a:cubicBezTo>
                      <a:pt x="119" y="364"/>
                      <a:pt x="106" y="370"/>
                      <a:pt x="93" y="370"/>
                    </a:cubicBezTo>
                    <a:cubicBezTo>
                      <a:pt x="79" y="370"/>
                      <a:pt x="66" y="364"/>
                      <a:pt x="56" y="354"/>
                    </a:cubicBezTo>
                    <a:cubicBezTo>
                      <a:pt x="36" y="334"/>
                      <a:pt x="36" y="302"/>
                      <a:pt x="56" y="281"/>
                    </a:cubicBezTo>
                    <a:cubicBezTo>
                      <a:pt x="59" y="278"/>
                      <a:pt x="63" y="275"/>
                      <a:pt x="68" y="273"/>
                    </a:cubicBezTo>
                    <a:cubicBezTo>
                      <a:pt x="0" y="205"/>
                      <a:pt x="0" y="205"/>
                      <a:pt x="0" y="205"/>
                    </a:cubicBezTo>
                    <a:cubicBezTo>
                      <a:pt x="78" y="127"/>
                      <a:pt x="78" y="127"/>
                      <a:pt x="78" y="127"/>
                    </a:cubicBezTo>
                    <a:cubicBezTo>
                      <a:pt x="79" y="134"/>
                      <a:pt x="79" y="134"/>
                      <a:pt x="79" y="134"/>
                    </a:cubicBezTo>
                    <a:cubicBezTo>
                      <a:pt x="81" y="143"/>
                      <a:pt x="85" y="151"/>
                      <a:pt x="92" y="158"/>
                    </a:cubicBezTo>
                    <a:cubicBezTo>
                      <a:pt x="100" y="166"/>
                      <a:pt x="111" y="171"/>
                      <a:pt x="123" y="171"/>
                    </a:cubicBezTo>
                    <a:cubicBezTo>
                      <a:pt x="135" y="171"/>
                      <a:pt x="146" y="166"/>
                      <a:pt x="155" y="158"/>
                    </a:cubicBezTo>
                    <a:cubicBezTo>
                      <a:pt x="172" y="141"/>
                      <a:pt x="172" y="112"/>
                      <a:pt x="155" y="95"/>
                    </a:cubicBezTo>
                    <a:cubicBezTo>
                      <a:pt x="148" y="88"/>
                      <a:pt x="140" y="84"/>
                      <a:pt x="130" y="83"/>
                    </a:cubicBezTo>
                    <a:cubicBezTo>
                      <a:pt x="124" y="81"/>
                      <a:pt x="124" y="81"/>
                      <a:pt x="124" y="81"/>
                    </a:cubicBezTo>
                    <a:cubicBezTo>
                      <a:pt x="205" y="0"/>
                      <a:pt x="205" y="0"/>
                      <a:pt x="205" y="0"/>
                    </a:cubicBezTo>
                    <a:cubicBezTo>
                      <a:pt x="273" y="67"/>
                      <a:pt x="273" y="67"/>
                      <a:pt x="273" y="67"/>
                    </a:cubicBezTo>
                    <a:cubicBezTo>
                      <a:pt x="275" y="63"/>
                      <a:pt x="278" y="59"/>
                      <a:pt x="282" y="56"/>
                    </a:cubicBezTo>
                    <a:cubicBezTo>
                      <a:pt x="291" y="46"/>
                      <a:pt x="304" y="41"/>
                      <a:pt x="318" y="41"/>
                    </a:cubicBezTo>
                    <a:cubicBezTo>
                      <a:pt x="332" y="41"/>
                      <a:pt x="345" y="46"/>
                      <a:pt x="355" y="56"/>
                    </a:cubicBezTo>
                    <a:cubicBezTo>
                      <a:pt x="375" y="76"/>
                      <a:pt x="375" y="109"/>
                      <a:pt x="355" y="129"/>
                    </a:cubicBezTo>
                    <a:cubicBezTo>
                      <a:pt x="351" y="132"/>
                      <a:pt x="347" y="135"/>
                      <a:pt x="343" y="138"/>
                    </a:cubicBezTo>
                    <a:cubicBezTo>
                      <a:pt x="411" y="205"/>
                      <a:pt x="411" y="205"/>
                      <a:pt x="411" y="205"/>
                    </a:cubicBezTo>
                    <a:cubicBezTo>
                      <a:pt x="332" y="284"/>
                      <a:pt x="332" y="284"/>
                      <a:pt x="332" y="284"/>
                    </a:cubicBezTo>
                    <a:cubicBezTo>
                      <a:pt x="330" y="278"/>
                      <a:pt x="330" y="278"/>
                      <a:pt x="330" y="278"/>
                    </a:cubicBezTo>
                    <a:cubicBezTo>
                      <a:pt x="328" y="271"/>
                      <a:pt x="324" y="265"/>
                      <a:pt x="319" y="260"/>
                    </a:cubicBezTo>
                    <a:cubicBezTo>
                      <a:pt x="311" y="251"/>
                      <a:pt x="300" y="247"/>
                      <a:pt x="288" y="247"/>
                    </a:cubicBezTo>
                    <a:cubicBezTo>
                      <a:pt x="276" y="247"/>
                      <a:pt x="265" y="251"/>
                      <a:pt x="256" y="260"/>
                    </a:cubicBezTo>
                    <a:cubicBezTo>
                      <a:pt x="239" y="277"/>
                      <a:pt x="239" y="305"/>
                      <a:pt x="256" y="323"/>
                    </a:cubicBezTo>
                    <a:cubicBezTo>
                      <a:pt x="261" y="328"/>
                      <a:pt x="268" y="332"/>
                      <a:pt x="275" y="334"/>
                    </a:cubicBezTo>
                    <a:cubicBezTo>
                      <a:pt x="281" y="335"/>
                      <a:pt x="281" y="335"/>
                      <a:pt x="281" y="335"/>
                    </a:cubicBezTo>
                    <a:lnTo>
                      <a:pt x="205" y="411"/>
                    </a:lnTo>
                    <a:close/>
                    <a:moveTo>
                      <a:pt x="136" y="331"/>
                    </a:moveTo>
                    <a:cubicBezTo>
                      <a:pt x="205" y="401"/>
                      <a:pt x="205" y="401"/>
                      <a:pt x="205" y="401"/>
                    </a:cubicBezTo>
                    <a:cubicBezTo>
                      <a:pt x="267" y="339"/>
                      <a:pt x="267" y="339"/>
                      <a:pt x="267" y="339"/>
                    </a:cubicBezTo>
                    <a:cubicBezTo>
                      <a:pt x="261" y="336"/>
                      <a:pt x="256" y="332"/>
                      <a:pt x="251" y="328"/>
                    </a:cubicBezTo>
                    <a:cubicBezTo>
                      <a:pt x="231" y="308"/>
                      <a:pt x="231" y="275"/>
                      <a:pt x="251" y="255"/>
                    </a:cubicBezTo>
                    <a:cubicBezTo>
                      <a:pt x="261" y="245"/>
                      <a:pt x="274" y="239"/>
                      <a:pt x="288" y="239"/>
                    </a:cubicBezTo>
                    <a:cubicBezTo>
                      <a:pt x="301" y="239"/>
                      <a:pt x="314" y="245"/>
                      <a:pt x="324" y="255"/>
                    </a:cubicBezTo>
                    <a:cubicBezTo>
                      <a:pt x="329" y="259"/>
                      <a:pt x="333" y="265"/>
                      <a:pt x="335" y="271"/>
                    </a:cubicBezTo>
                    <a:cubicBezTo>
                      <a:pt x="401" y="205"/>
                      <a:pt x="401" y="205"/>
                      <a:pt x="401" y="205"/>
                    </a:cubicBezTo>
                    <a:cubicBezTo>
                      <a:pt x="331" y="135"/>
                      <a:pt x="331" y="135"/>
                      <a:pt x="331" y="135"/>
                    </a:cubicBezTo>
                    <a:cubicBezTo>
                      <a:pt x="336" y="133"/>
                      <a:pt x="336" y="133"/>
                      <a:pt x="336" y="133"/>
                    </a:cubicBezTo>
                    <a:cubicBezTo>
                      <a:pt x="341" y="131"/>
                      <a:pt x="346" y="128"/>
                      <a:pt x="350" y="124"/>
                    </a:cubicBezTo>
                    <a:cubicBezTo>
                      <a:pt x="367" y="107"/>
                      <a:pt x="367" y="78"/>
                      <a:pt x="350" y="61"/>
                    </a:cubicBezTo>
                    <a:cubicBezTo>
                      <a:pt x="341" y="53"/>
                      <a:pt x="330" y="48"/>
                      <a:pt x="318" y="48"/>
                    </a:cubicBezTo>
                    <a:cubicBezTo>
                      <a:pt x="306" y="48"/>
                      <a:pt x="295" y="53"/>
                      <a:pt x="287" y="61"/>
                    </a:cubicBezTo>
                    <a:cubicBezTo>
                      <a:pt x="283" y="65"/>
                      <a:pt x="280" y="70"/>
                      <a:pt x="277" y="75"/>
                    </a:cubicBezTo>
                    <a:cubicBezTo>
                      <a:pt x="275" y="80"/>
                      <a:pt x="275" y="80"/>
                      <a:pt x="275" y="80"/>
                    </a:cubicBezTo>
                    <a:cubicBezTo>
                      <a:pt x="205" y="10"/>
                      <a:pt x="205" y="10"/>
                      <a:pt x="205" y="10"/>
                    </a:cubicBezTo>
                    <a:cubicBezTo>
                      <a:pt x="138" y="77"/>
                      <a:pt x="138" y="77"/>
                      <a:pt x="138" y="77"/>
                    </a:cubicBezTo>
                    <a:cubicBezTo>
                      <a:pt x="146" y="80"/>
                      <a:pt x="154" y="84"/>
                      <a:pt x="160" y="90"/>
                    </a:cubicBezTo>
                    <a:cubicBezTo>
                      <a:pt x="180" y="110"/>
                      <a:pt x="180" y="143"/>
                      <a:pt x="160" y="163"/>
                    </a:cubicBezTo>
                    <a:cubicBezTo>
                      <a:pt x="150" y="173"/>
                      <a:pt x="137" y="178"/>
                      <a:pt x="123" y="178"/>
                    </a:cubicBezTo>
                    <a:cubicBezTo>
                      <a:pt x="109" y="178"/>
                      <a:pt x="96" y="173"/>
                      <a:pt x="87" y="163"/>
                    </a:cubicBezTo>
                    <a:cubicBezTo>
                      <a:pt x="80" y="157"/>
                      <a:pt x="76" y="150"/>
                      <a:pt x="74" y="142"/>
                    </a:cubicBezTo>
                    <a:cubicBezTo>
                      <a:pt x="10" y="205"/>
                      <a:pt x="10" y="205"/>
                      <a:pt x="10" y="205"/>
                    </a:cubicBezTo>
                    <a:cubicBezTo>
                      <a:pt x="80" y="275"/>
                      <a:pt x="80" y="275"/>
                      <a:pt x="80" y="275"/>
                    </a:cubicBezTo>
                    <a:cubicBezTo>
                      <a:pt x="75" y="277"/>
                      <a:pt x="75" y="277"/>
                      <a:pt x="75" y="277"/>
                    </a:cubicBezTo>
                    <a:cubicBezTo>
                      <a:pt x="70" y="279"/>
                      <a:pt x="65" y="283"/>
                      <a:pt x="61" y="286"/>
                    </a:cubicBezTo>
                    <a:cubicBezTo>
                      <a:pt x="44" y="304"/>
                      <a:pt x="44" y="332"/>
                      <a:pt x="61" y="349"/>
                    </a:cubicBezTo>
                    <a:cubicBezTo>
                      <a:pt x="70" y="358"/>
                      <a:pt x="81" y="362"/>
                      <a:pt x="93" y="362"/>
                    </a:cubicBezTo>
                    <a:cubicBezTo>
                      <a:pt x="105" y="362"/>
                      <a:pt x="116" y="358"/>
                      <a:pt x="124" y="349"/>
                    </a:cubicBezTo>
                    <a:cubicBezTo>
                      <a:pt x="128" y="345"/>
                      <a:pt x="131" y="341"/>
                      <a:pt x="133" y="336"/>
                    </a:cubicBezTo>
                    <a:lnTo>
                      <a:pt x="136" y="3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400"/>
              </a:p>
            </p:txBody>
          </p:sp>
        </p:grpSp>
      </p:grpSp>
      <p:cxnSp>
        <p:nvCxnSpPr>
          <p:cNvPr id="128" name="接點: 肘形 127">
            <a:extLst>
              <a:ext uri="{FF2B5EF4-FFF2-40B4-BE49-F238E27FC236}">
                <a16:creationId xmlns:a16="http://schemas.microsoft.com/office/drawing/2014/main" id="{B57175AE-81F0-4A6A-9E77-0372104733A2}"/>
              </a:ext>
            </a:extLst>
          </p:cNvPr>
          <p:cNvCxnSpPr>
            <a:cxnSpLocks/>
          </p:cNvCxnSpPr>
          <p:nvPr/>
        </p:nvCxnSpPr>
        <p:spPr>
          <a:xfrm rot="10800000" flipV="1">
            <a:off x="7086806" y="1309339"/>
            <a:ext cx="1870525" cy="281444"/>
          </a:xfrm>
          <a:prstGeom prst="bentConnector3">
            <a:avLst>
              <a:gd name="adj1" fmla="val 100860"/>
            </a:avLst>
          </a:prstGeom>
          <a:ln w="12700">
            <a:solidFill>
              <a:schemeClr val="tx1">
                <a:lumMod val="50000"/>
                <a:lumOff val="50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5" name="群組 134">
            <a:extLst>
              <a:ext uri="{FF2B5EF4-FFF2-40B4-BE49-F238E27FC236}">
                <a16:creationId xmlns:a16="http://schemas.microsoft.com/office/drawing/2014/main" id="{F7BF2EE8-EE89-44C9-9E1A-4F391730DB49}"/>
              </a:ext>
            </a:extLst>
          </p:cNvPr>
          <p:cNvGrpSpPr/>
          <p:nvPr/>
        </p:nvGrpSpPr>
        <p:grpSpPr>
          <a:xfrm>
            <a:off x="8669371" y="4448170"/>
            <a:ext cx="2510628" cy="2002189"/>
            <a:chOff x="427020" y="1656580"/>
            <a:chExt cx="2510628" cy="2157362"/>
          </a:xfrm>
        </p:grpSpPr>
        <p:sp>
          <p:nvSpPr>
            <p:cNvPr id="136" name="Text Box 20">
              <a:extLst>
                <a:ext uri="{FF2B5EF4-FFF2-40B4-BE49-F238E27FC236}">
                  <a16:creationId xmlns:a16="http://schemas.microsoft.com/office/drawing/2014/main" id="{89F0ECF9-9D1E-4234-B080-5D10C83234D2}"/>
                </a:ext>
              </a:extLst>
            </p:cNvPr>
            <p:cNvSpPr txBox="1">
              <a:spLocks noChangeArrowheads="1"/>
            </p:cNvSpPr>
            <p:nvPr/>
          </p:nvSpPr>
          <p:spPr bwMode="auto">
            <a:xfrm>
              <a:off x="768730" y="1656580"/>
              <a:ext cx="1723549" cy="43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5F5F5F"/>
                  </a:solidFill>
                  <a:latin typeface="Arial" panose="020B0604020202020204" pitchFamily="34" charset="0"/>
                  <a:ea typeface="黑体" panose="02010609060101010101" pitchFamily="49" charset="-122"/>
                </a:defRPr>
              </a:lvl1pPr>
              <a:lvl2pPr marL="742950" indent="-285750" eaLnBrk="0" hangingPunct="0">
                <a:defRPr sz="1200">
                  <a:solidFill>
                    <a:srgbClr val="5F5F5F"/>
                  </a:solidFill>
                  <a:latin typeface="Arial" panose="020B0604020202020204" pitchFamily="34" charset="0"/>
                  <a:ea typeface="黑体" panose="02010609060101010101" pitchFamily="49" charset="-122"/>
                </a:defRPr>
              </a:lvl2pPr>
              <a:lvl3pPr marL="1143000" indent="-228600" eaLnBrk="0" hangingPunct="0">
                <a:defRPr sz="1200">
                  <a:solidFill>
                    <a:srgbClr val="5F5F5F"/>
                  </a:solidFill>
                  <a:latin typeface="Arial" panose="020B0604020202020204" pitchFamily="34" charset="0"/>
                  <a:ea typeface="黑体" panose="02010609060101010101" pitchFamily="49" charset="-122"/>
                </a:defRPr>
              </a:lvl3pPr>
              <a:lvl4pPr marL="1600200" indent="-228600" eaLnBrk="0" hangingPunct="0">
                <a:defRPr sz="1200">
                  <a:solidFill>
                    <a:srgbClr val="5F5F5F"/>
                  </a:solidFill>
                  <a:latin typeface="Arial" panose="020B0604020202020204" pitchFamily="34" charset="0"/>
                  <a:ea typeface="黑体" panose="02010609060101010101" pitchFamily="49" charset="-122"/>
                </a:defRPr>
              </a:lvl4pPr>
              <a:lvl5pPr marL="2057400" indent="-228600" eaLnBrk="0" hangingPunct="0">
                <a:defRPr sz="1200">
                  <a:solidFill>
                    <a:srgbClr val="5F5F5F"/>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Clr>
                  <a:srgbClr val="FF9900"/>
                </a:buClr>
                <a:buFont typeface="Wingdings" panose="05000000000000000000" pitchFamily="2" charset="2"/>
                <a:buChar char="n"/>
                <a:defRPr sz="1200">
                  <a:solidFill>
                    <a:srgbClr val="5F5F5F"/>
                  </a:solidFill>
                  <a:latin typeface="Arial" panose="020B0604020202020204" pitchFamily="34" charset="0"/>
                  <a:ea typeface="黑体" panose="02010609060101010101" pitchFamily="49" charset="-122"/>
                </a:defRPr>
              </a:lvl9pPr>
            </a:lstStyle>
            <a:p>
              <a:pPr algn="ctr" eaLnBrk="1" hangingPunct="1">
                <a:buClrTx/>
                <a:buFontTx/>
                <a:buNone/>
              </a:pPr>
              <a:r>
                <a:rPr lang="zh-TW" altLang="en-US" sz="2000" b="1" dirty="0">
                  <a:solidFill>
                    <a:srgbClr val="F79646"/>
                  </a:solidFill>
                  <a:latin typeface="微软雅黑" panose="020B0503020204020204" pitchFamily="34" charset="-122"/>
                  <a:ea typeface="微软雅黑" panose="020B0503020204020204" pitchFamily="34" charset="-122"/>
                </a:rPr>
                <a:t>其他佐證資料</a:t>
              </a:r>
              <a:endParaRPr lang="zh-CN" altLang="en-US" sz="2000" b="1" dirty="0">
                <a:solidFill>
                  <a:srgbClr val="F79646"/>
                </a:solidFill>
                <a:latin typeface="微软雅黑" panose="020B0503020204020204" pitchFamily="34" charset="-122"/>
                <a:ea typeface="微软雅黑" panose="020B0503020204020204" pitchFamily="34" charset="-122"/>
              </a:endParaRPr>
            </a:p>
          </p:txBody>
        </p:sp>
        <p:sp>
          <p:nvSpPr>
            <p:cNvPr id="137" name="矩形 136">
              <a:extLst>
                <a:ext uri="{FF2B5EF4-FFF2-40B4-BE49-F238E27FC236}">
                  <a16:creationId xmlns:a16="http://schemas.microsoft.com/office/drawing/2014/main" id="{7E6AD2BD-798E-4386-AA5E-B149E4E60785}"/>
                </a:ext>
              </a:extLst>
            </p:cNvPr>
            <p:cNvSpPr/>
            <p:nvPr/>
          </p:nvSpPr>
          <p:spPr>
            <a:xfrm>
              <a:off x="427020" y="2135066"/>
              <a:ext cx="2510628" cy="1678876"/>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學校課發員會組織要點與課程計畫審閱會議紀錄</a:t>
              </a:r>
              <a:endParaRPr lang="en-US" altLang="zh-TW" sz="1400" spc="1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全校學生每日作息時間表</a:t>
              </a:r>
              <a:endParaRPr lang="en-US" altLang="zh-TW" sz="1400" spc="1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學校年度重大活動行事曆</a:t>
              </a:r>
              <a:endParaRPr lang="en-US" altLang="zh-TW" sz="1400" spc="1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zh-TW" altLang="en-US" sz="1400" spc="10" dirty="0">
                  <a:latin typeface="微軟正黑體" panose="020B0604030504040204" pitchFamily="34" charset="-120"/>
                  <a:ea typeface="微軟正黑體" panose="020B0604030504040204" pitchFamily="34" charset="-120"/>
                  <a:cs typeface="Times New Roman" panose="02020603050405020304" pitchFamily="18" charset="0"/>
                </a:rPr>
                <a:t>校長及教師公開授課實施計畫</a:t>
              </a:r>
            </a:p>
          </p:txBody>
        </p:sp>
        <p:cxnSp>
          <p:nvCxnSpPr>
            <p:cNvPr id="138" name="直線接點 137">
              <a:extLst>
                <a:ext uri="{FF2B5EF4-FFF2-40B4-BE49-F238E27FC236}">
                  <a16:creationId xmlns:a16="http://schemas.microsoft.com/office/drawing/2014/main" id="{9972A36B-2212-47B2-9514-57C3403879E8}"/>
                </a:ext>
              </a:extLst>
            </p:cNvPr>
            <p:cNvCxnSpPr/>
            <p:nvPr/>
          </p:nvCxnSpPr>
          <p:spPr>
            <a:xfrm>
              <a:off x="537238" y="2061078"/>
              <a:ext cx="2186534" cy="0"/>
            </a:xfrm>
            <a:prstGeom prst="line">
              <a:avLst/>
            </a:prstGeom>
            <a:ln w="19050">
              <a:solidFill>
                <a:srgbClr val="F79646"/>
              </a:solidFill>
            </a:ln>
          </p:spPr>
          <p:style>
            <a:lnRef idx="1">
              <a:schemeClr val="accent1"/>
            </a:lnRef>
            <a:fillRef idx="0">
              <a:schemeClr val="accent1"/>
            </a:fillRef>
            <a:effectRef idx="0">
              <a:schemeClr val="accent1"/>
            </a:effectRef>
            <a:fontRef idx="minor">
              <a:schemeClr val="tx1"/>
            </a:fontRef>
          </p:style>
        </p:cxnSp>
      </p:grpSp>
      <p:cxnSp>
        <p:nvCxnSpPr>
          <p:cNvPr id="145" name="接點: 肘形 144">
            <a:extLst>
              <a:ext uri="{FF2B5EF4-FFF2-40B4-BE49-F238E27FC236}">
                <a16:creationId xmlns:a16="http://schemas.microsoft.com/office/drawing/2014/main" id="{3D4FB730-BCE4-44D7-A5BE-372BA94A6705}"/>
              </a:ext>
            </a:extLst>
          </p:cNvPr>
          <p:cNvCxnSpPr>
            <a:cxnSpLocks/>
          </p:cNvCxnSpPr>
          <p:nvPr/>
        </p:nvCxnSpPr>
        <p:spPr>
          <a:xfrm rot="16200000" flipV="1">
            <a:off x="7706539" y="4463444"/>
            <a:ext cx="990439" cy="724169"/>
          </a:xfrm>
          <a:prstGeom prst="bentConnector3">
            <a:avLst>
              <a:gd name="adj1" fmla="val 575"/>
            </a:avLst>
          </a:prstGeom>
          <a:ln w="12700">
            <a:solidFill>
              <a:schemeClr val="tx1">
                <a:lumMod val="50000"/>
                <a:lumOff val="50000"/>
              </a:schemeClr>
            </a:solidFill>
            <a:prstDash val="sysDash"/>
            <a:headEnd type="oval"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5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randombar(horizontal)">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wipe(right)">
                                      <p:cBhvr>
                                        <p:cTn id="21" dur="500"/>
                                        <p:tgtEl>
                                          <p:spTgt spid="11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wipe(left)">
                                      <p:cBhvr>
                                        <p:cTn id="30" dur="500"/>
                                        <p:tgtEl>
                                          <p:spTgt spid="1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5"/>
                                        </p:tgtEl>
                                        <p:attrNameLst>
                                          <p:attrName>style.visibility</p:attrName>
                                        </p:attrNameLst>
                                      </p:cBhvr>
                                      <p:to>
                                        <p:strVal val="visible"/>
                                      </p:to>
                                    </p:set>
                                    <p:animEffect transition="in" filter="wipe(left)">
                                      <p:cBhvr>
                                        <p:cTn id="39" dur="500"/>
                                        <p:tgtEl>
                                          <p:spTgt spid="145"/>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AF70090-1CD2-4EB5-92D1-14DAE8DACC66}"/>
              </a:ext>
            </a:extLst>
          </p:cNvPr>
          <p:cNvSpPr>
            <a:spLocks noGrp="1"/>
          </p:cNvSpPr>
          <p:nvPr>
            <p:ph type="sldNum" sz="quarter" idx="12"/>
          </p:nvPr>
        </p:nvSpPr>
        <p:spPr/>
        <p:txBody>
          <a:bodyPr/>
          <a:lstStyle/>
          <a:p>
            <a:pPr>
              <a:defRPr/>
            </a:pPr>
            <a:fld id="{4CCF4DA2-F056-40C2-8B8D-84B01ACAB689}" type="slidenum">
              <a:rPr lang="zh-TW" altLang="en-US" smtClean="0"/>
              <a:pPr>
                <a:defRPr/>
              </a:pPr>
              <a:t>14</a:t>
            </a:fld>
            <a:endParaRPr lang="zh-TW" altLang="en-US"/>
          </a:p>
        </p:txBody>
      </p:sp>
      <p:grpSp>
        <p:nvGrpSpPr>
          <p:cNvPr id="3" name="群組 2">
            <a:extLst>
              <a:ext uri="{FF2B5EF4-FFF2-40B4-BE49-F238E27FC236}">
                <a16:creationId xmlns:a16="http://schemas.microsoft.com/office/drawing/2014/main" id="{7286FD28-3C76-436C-AC23-D9EBB9BF340A}"/>
              </a:ext>
            </a:extLst>
          </p:cNvPr>
          <p:cNvGrpSpPr/>
          <p:nvPr/>
        </p:nvGrpSpPr>
        <p:grpSpPr>
          <a:xfrm>
            <a:off x="1374305" y="2727043"/>
            <a:ext cx="1080000" cy="1080000"/>
            <a:chOff x="1901982" y="2642707"/>
            <a:chExt cx="1080000" cy="1080000"/>
          </a:xfrm>
        </p:grpSpPr>
        <p:pic>
          <p:nvPicPr>
            <p:cNvPr id="4" name="圖形 3" descr="地球">
              <a:extLst>
                <a:ext uri="{FF2B5EF4-FFF2-40B4-BE49-F238E27FC236}">
                  <a16:creationId xmlns:a16="http://schemas.microsoft.com/office/drawing/2014/main" id="{0CA72A61-2F7F-4FF6-8A42-A488E6E018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982" y="2642707"/>
              <a:ext cx="1080000" cy="1080000"/>
            </a:xfrm>
            <a:prstGeom prst="rect">
              <a:avLst/>
            </a:prstGeom>
          </p:spPr>
        </p:pic>
        <p:sp>
          <p:nvSpPr>
            <p:cNvPr id="5" name="文字方塊 4">
              <a:extLst>
                <a:ext uri="{FF2B5EF4-FFF2-40B4-BE49-F238E27FC236}">
                  <a16:creationId xmlns:a16="http://schemas.microsoft.com/office/drawing/2014/main" id="{5F098532-3522-433A-8273-858D6A82FCAF}"/>
                </a:ext>
              </a:extLst>
            </p:cNvPr>
            <p:cNvSpPr txBox="1"/>
            <p:nvPr/>
          </p:nvSpPr>
          <p:spPr>
            <a:xfrm>
              <a:off x="2087173" y="2912616"/>
              <a:ext cx="680958" cy="461665"/>
            </a:xfrm>
            <a:prstGeom prst="rect">
              <a:avLst/>
            </a:prstGeom>
            <a:noFill/>
          </p:spPr>
          <p:txBody>
            <a:bodyPr wrap="square" rtlCol="0">
              <a:spAutoFit/>
            </a:bodyPr>
            <a:lstStyle/>
            <a:p>
              <a:pPr algn="ctr"/>
              <a:r>
                <a:rPr lang="en-US" altLang="zh-TW" sz="2400" b="1" dirty="0">
                  <a:solidFill>
                    <a:schemeClr val="bg1"/>
                  </a:solidFill>
                  <a:latin typeface="+mn-lt"/>
                  <a:ea typeface="+mn-ea"/>
                  <a:cs typeface="+mn-ea"/>
                  <a:sym typeface="+mn-lt"/>
                </a:rPr>
                <a:t>97</a:t>
              </a:r>
              <a:endParaRPr lang="zh-TW" altLang="en-US" sz="2400" b="1" dirty="0">
                <a:solidFill>
                  <a:schemeClr val="bg1"/>
                </a:solidFill>
                <a:latin typeface="+mn-lt"/>
                <a:ea typeface="+mn-ea"/>
                <a:cs typeface="+mn-ea"/>
                <a:sym typeface="+mn-lt"/>
              </a:endParaRPr>
            </a:p>
          </p:txBody>
        </p:sp>
      </p:grpSp>
      <p:sp>
        <p:nvSpPr>
          <p:cNvPr id="6" name="文字版面配置區 1">
            <a:extLst>
              <a:ext uri="{FF2B5EF4-FFF2-40B4-BE49-F238E27FC236}">
                <a16:creationId xmlns:a16="http://schemas.microsoft.com/office/drawing/2014/main" id="{0E10C21B-B52F-4378-9B70-5B0DAB0F0CFE}"/>
              </a:ext>
            </a:extLst>
          </p:cNvPr>
          <p:cNvSpPr txBox="1">
            <a:spLocks/>
          </p:cNvSpPr>
          <p:nvPr/>
        </p:nvSpPr>
        <p:spPr>
          <a:xfrm>
            <a:off x="2454305" y="2852936"/>
            <a:ext cx="7738115"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4800" noProof="0" dirty="0">
                <a:latin typeface="+mn-lt"/>
                <a:ea typeface="+mn-ea"/>
                <a:cs typeface="+mn-ea"/>
                <a:sym typeface="+mn-lt"/>
              </a:rPr>
              <a:t>97</a:t>
            </a:r>
            <a:r>
              <a:rPr kumimoji="0" lang="zh-TW" altLang="en-US" sz="4800" noProof="0" dirty="0">
                <a:latin typeface="+mn-lt"/>
                <a:ea typeface="+mn-ea"/>
                <a:cs typeface="+mn-ea"/>
                <a:sym typeface="+mn-lt"/>
              </a:rPr>
              <a:t>課綱學校課程計畫說明</a:t>
            </a:r>
            <a:endParaRPr kumimoji="0" lang="en-US" altLang="zh-TW" sz="4800" b="1" i="0" u="none" strike="noStrike" kern="1200" cap="none" spc="0" normalizeH="0" baseline="0" noProof="0" dirty="0">
              <a:ln>
                <a:noFill/>
              </a:ln>
              <a:effectLst/>
              <a:uLnTx/>
              <a:uFillTx/>
              <a:latin typeface="+mn-lt"/>
              <a:ea typeface="+mn-ea"/>
              <a:cs typeface="+mn-ea"/>
              <a:sym typeface="+mn-lt"/>
            </a:endParaRPr>
          </a:p>
        </p:txBody>
      </p:sp>
      <p:cxnSp>
        <p:nvCxnSpPr>
          <p:cNvPr id="8" name="直線接點 7">
            <a:extLst>
              <a:ext uri="{FF2B5EF4-FFF2-40B4-BE49-F238E27FC236}">
                <a16:creationId xmlns:a16="http://schemas.microsoft.com/office/drawing/2014/main" id="{E159CA78-6016-43C2-B41C-82CB3E463E32}"/>
              </a:ext>
            </a:extLst>
          </p:cNvPr>
          <p:cNvCxnSpPr>
            <a:cxnSpLocks/>
          </p:cNvCxnSpPr>
          <p:nvPr/>
        </p:nvCxnSpPr>
        <p:spPr>
          <a:xfrm>
            <a:off x="2582964" y="3807043"/>
            <a:ext cx="7329460" cy="0"/>
          </a:xfrm>
          <a:prstGeom prst="line">
            <a:avLst/>
          </a:prstGeom>
          <a:ln w="28575">
            <a:tailEnd type="oval"/>
          </a:ln>
        </p:spPr>
        <p:style>
          <a:lnRef idx="1">
            <a:schemeClr val="dk1"/>
          </a:lnRef>
          <a:fillRef idx="0">
            <a:schemeClr val="dk1"/>
          </a:fillRef>
          <a:effectRef idx="0">
            <a:schemeClr val="dk1"/>
          </a:effectRef>
          <a:fontRef idx="minor">
            <a:schemeClr val="tx1"/>
          </a:fontRef>
        </p:style>
      </p:cxnSp>
      <p:sp>
        <p:nvSpPr>
          <p:cNvPr id="10" name="文字版面配置區 1">
            <a:extLst>
              <a:ext uri="{FF2B5EF4-FFF2-40B4-BE49-F238E27FC236}">
                <a16:creationId xmlns:a16="http://schemas.microsoft.com/office/drawing/2014/main" id="{E9432050-6FDA-44B5-9D4F-45F8E2D37712}"/>
              </a:ext>
            </a:extLst>
          </p:cNvPr>
          <p:cNvSpPr txBox="1">
            <a:spLocks/>
          </p:cNvSpPr>
          <p:nvPr/>
        </p:nvSpPr>
        <p:spPr>
          <a:xfrm>
            <a:off x="4278812" y="3835441"/>
            <a:ext cx="4089100" cy="760006"/>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fontAlgn="auto">
              <a:spcAft>
                <a:spcPts val="0"/>
              </a:spcAft>
              <a:defRPr/>
            </a:pPr>
            <a:r>
              <a:rPr kumimoji="0" lang="zh-TW" altLang="en-US" sz="3200" dirty="0">
                <a:solidFill>
                  <a:schemeClr val="bg1">
                    <a:lumMod val="50000"/>
                  </a:schemeClr>
                </a:solidFill>
                <a:latin typeface="+mn-lt"/>
                <a:ea typeface="+mn-ea"/>
                <a:cs typeface="+mn-ea"/>
                <a:sym typeface="+mn-lt"/>
              </a:rPr>
              <a:t>適用：國小五</a:t>
            </a:r>
            <a:r>
              <a:rPr kumimoji="0" lang="en-US" altLang="zh-TW" sz="3200" dirty="0">
                <a:solidFill>
                  <a:schemeClr val="bg1">
                    <a:lumMod val="50000"/>
                  </a:schemeClr>
                </a:solidFill>
                <a:latin typeface="+mn-lt"/>
                <a:ea typeface="+mn-ea"/>
                <a:cs typeface="+mn-ea"/>
                <a:sym typeface="+mn-lt"/>
              </a:rPr>
              <a:t>-</a:t>
            </a:r>
            <a:r>
              <a:rPr kumimoji="0" lang="zh-TW" altLang="en-US" sz="3200" dirty="0">
                <a:solidFill>
                  <a:schemeClr val="bg1">
                    <a:lumMod val="50000"/>
                  </a:schemeClr>
                </a:solidFill>
                <a:latin typeface="+mn-lt"/>
                <a:ea typeface="+mn-ea"/>
                <a:cs typeface="+mn-ea"/>
                <a:sym typeface="+mn-lt"/>
              </a:rPr>
              <a:t>六年級</a:t>
            </a:r>
          </a:p>
        </p:txBody>
      </p:sp>
      <p:sp>
        <p:nvSpPr>
          <p:cNvPr id="7" name="語音泡泡: 圓角矩形 6">
            <a:extLst>
              <a:ext uri="{FF2B5EF4-FFF2-40B4-BE49-F238E27FC236}">
                <a16:creationId xmlns:a16="http://schemas.microsoft.com/office/drawing/2014/main" id="{ED2E281F-3F89-47B5-B024-B04D454A3E52}"/>
              </a:ext>
            </a:extLst>
          </p:cNvPr>
          <p:cNvSpPr/>
          <p:nvPr/>
        </p:nvSpPr>
        <p:spPr>
          <a:xfrm>
            <a:off x="8544272" y="1274529"/>
            <a:ext cx="2428528" cy="1386275"/>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zh-TW" altLang="en-US" sz="2000" dirty="0"/>
              <a:t>此單元說明適用</a:t>
            </a:r>
            <a:r>
              <a:rPr lang="en-US" altLang="zh-TW" sz="2000" dirty="0">
                <a:solidFill>
                  <a:srgbClr val="FF0000"/>
                </a:solidFill>
              </a:rPr>
              <a:t>97</a:t>
            </a:r>
            <a:r>
              <a:rPr lang="zh-TW" altLang="en-US" sz="2000" dirty="0">
                <a:solidFill>
                  <a:srgbClr val="FF0000"/>
                </a:solidFill>
              </a:rPr>
              <a:t>課綱版</a:t>
            </a:r>
            <a:r>
              <a:rPr lang="zh-TW" altLang="en-US" sz="2000" dirty="0"/>
              <a:t>，</a:t>
            </a:r>
            <a:r>
              <a:rPr lang="en-US" altLang="zh-TW" sz="2000" dirty="0"/>
              <a:t>108</a:t>
            </a:r>
            <a:r>
              <a:rPr lang="zh-TW" altLang="en-US" sz="2000" dirty="0"/>
              <a:t>課綱請參考另一版本喔</a:t>
            </a:r>
          </a:p>
        </p:txBody>
      </p:sp>
    </p:spTree>
    <p:extLst>
      <p:ext uri="{BB962C8B-B14F-4D97-AF65-F5344CB8AC3E}">
        <p14:creationId xmlns:p14="http://schemas.microsoft.com/office/powerpoint/2010/main" val="385400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9780050" cy="584775"/>
          </a:xfrm>
          <a:prstGeom prst="rect">
            <a:avLst/>
          </a:prstGeom>
        </p:spPr>
        <p:txBody>
          <a:bodyPr wrap="none">
            <a:spAutoFit/>
          </a:bodyPr>
          <a:lstStyle/>
          <a:p>
            <a:r>
              <a:rPr kumimoji="0" lang="zh-TW" altLang="en-US" sz="3200" b="1" dirty="0">
                <a:solidFill>
                  <a:srgbClr val="73BC79"/>
                </a:solidFill>
                <a:latin typeface="+mn-lt"/>
                <a:ea typeface="+mn-ea"/>
                <a:cs typeface="+mn-ea"/>
                <a:sym typeface="+mn-lt"/>
              </a:rPr>
              <a:t>新竹市</a:t>
            </a:r>
            <a:r>
              <a:rPr kumimoji="0" lang="en-US" altLang="zh-TW" sz="3200" b="1" dirty="0">
                <a:solidFill>
                  <a:srgbClr val="73BC79"/>
                </a:solidFill>
                <a:latin typeface="+mn-lt"/>
                <a:ea typeface="+mn-ea"/>
                <a:cs typeface="+mn-ea"/>
                <a:sym typeface="+mn-lt"/>
              </a:rPr>
              <a:t>110</a:t>
            </a:r>
            <a:r>
              <a:rPr kumimoji="0" lang="zh-TW" altLang="en-US" sz="3200" b="1" dirty="0">
                <a:solidFill>
                  <a:srgbClr val="73BC79"/>
                </a:solidFill>
                <a:latin typeface="+mn-lt"/>
                <a:ea typeface="+mn-ea"/>
                <a:cs typeface="+mn-ea"/>
                <a:sym typeface="+mn-lt"/>
              </a:rPr>
              <a:t>學年度國小課程計畫備查項目資料</a:t>
            </a:r>
            <a:r>
              <a:rPr kumimoji="0" lang="en-US" altLang="zh-TW" sz="3200" b="1" dirty="0">
                <a:solidFill>
                  <a:srgbClr val="73BC79"/>
                </a:solidFill>
                <a:latin typeface="+mn-lt"/>
                <a:ea typeface="+mn-ea"/>
                <a:cs typeface="+mn-ea"/>
                <a:sym typeface="+mn-lt"/>
              </a:rPr>
              <a:t>(97</a:t>
            </a:r>
            <a:r>
              <a:rPr kumimoji="0" lang="zh-TW" altLang="en-US" sz="3200" b="1" dirty="0">
                <a:solidFill>
                  <a:srgbClr val="73BC79"/>
                </a:solidFill>
                <a:latin typeface="+mn-lt"/>
                <a:ea typeface="+mn-ea"/>
                <a:cs typeface="+mn-ea"/>
                <a:sym typeface="+mn-lt"/>
              </a:rPr>
              <a:t>課綱</a:t>
            </a:r>
            <a:r>
              <a:rPr kumimoji="0" lang="en-US" altLang="zh-TW" sz="3200" b="1" dirty="0">
                <a:solidFill>
                  <a:srgbClr val="73BC79"/>
                </a:solidFill>
                <a:latin typeface="+mn-lt"/>
                <a:ea typeface="+mn-ea"/>
                <a:cs typeface="+mn-ea"/>
                <a:sym typeface="+mn-lt"/>
              </a:rPr>
              <a:t>)</a:t>
            </a:r>
            <a:endParaRPr kumimoji="0" lang="zh-TW" altLang="en-US" sz="32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1127488" y="1196752"/>
            <a:ext cx="10535069" cy="5355312"/>
          </a:xfrm>
          <a:prstGeom prst="rect">
            <a:avLst/>
          </a:prstGeom>
          <a:noFill/>
        </p:spPr>
        <p:txBody>
          <a:bodyPr wrap="square" rtlCol="0">
            <a:spAutoFit/>
          </a:bodyPr>
          <a:lstStyle/>
          <a:p>
            <a:pPr algn="ctr"/>
            <a:r>
              <a:rPr lang="zh-TW" altLang="zh-TW" b="1" dirty="0">
                <a:solidFill>
                  <a:srgbClr val="FF0000"/>
                </a:solidFill>
                <a:latin typeface="微軟正黑體" panose="020B0604030504040204" pitchFamily="34" charset="-120"/>
                <a:ea typeface="微軟正黑體" panose="020B0604030504040204" pitchFamily="34" charset="-120"/>
              </a:rPr>
              <a:t>封面</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zh-TW" b="1" dirty="0">
                <a:solidFill>
                  <a:srgbClr val="FF0000"/>
                </a:solidFill>
                <a:latin typeface="微軟正黑體" panose="020B0604030504040204" pitchFamily="34" charset="-120"/>
                <a:ea typeface="微軟正黑體" panose="020B0604030504040204" pitchFamily="34" charset="-120"/>
              </a:rPr>
              <a:t>目錄：請學校務必加入目錄及標註頁碼。</a:t>
            </a:r>
            <a:endParaRPr lang="zh-TW" altLang="zh-TW" sz="1600" dirty="0">
              <a:solidFill>
                <a:srgbClr val="FF0000"/>
              </a:solidFill>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壹、</a:t>
            </a:r>
            <a:r>
              <a:rPr lang="zh-TW" altLang="zh-TW" b="1" dirty="0">
                <a:latin typeface="微軟正黑體" panose="020B0604030504040204" pitchFamily="34" charset="-120"/>
                <a:ea typeface="微軟正黑體" panose="020B0604030504040204" pitchFamily="34" charset="-120"/>
              </a:rPr>
              <a:t>學校課程整體架構</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一、</a:t>
            </a:r>
            <a:r>
              <a:rPr lang="zh-TW" altLang="zh-TW" dirty="0">
                <a:latin typeface="微軟正黑體" panose="020B0604030504040204" pitchFamily="34" charset="-120"/>
                <a:ea typeface="微軟正黑體" panose="020B0604030504040204" pitchFamily="34" charset="-120"/>
              </a:rPr>
              <a:t>學校基本資料﹙表</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二、</a:t>
            </a:r>
            <a:r>
              <a:rPr lang="zh-TW" altLang="zh-TW" dirty="0">
                <a:latin typeface="微軟正黑體" panose="020B0604030504040204" pitchFamily="34" charset="-120"/>
                <a:ea typeface="微軟正黑體" panose="020B0604030504040204" pitchFamily="34" charset="-120"/>
              </a:rPr>
              <a:t>學校背景分析﹙表</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三、</a:t>
            </a:r>
            <a:r>
              <a:rPr lang="zh-TW" altLang="zh-TW" dirty="0">
                <a:latin typeface="微軟正黑體" panose="020B0604030504040204" pitchFamily="34" charset="-120"/>
                <a:ea typeface="微軟正黑體" panose="020B0604030504040204" pitchFamily="34" charset="-120"/>
              </a:rPr>
              <a:t>學校教育願景及課程目標</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學校可自訂格式，能完整呈現審閱原則即可</a:t>
            </a:r>
            <a:r>
              <a:rPr lang="en-US"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四、</a:t>
            </a:r>
            <a:r>
              <a:rPr lang="zh-TW" altLang="zh-TW" dirty="0">
                <a:latin typeface="微軟正黑體" panose="020B0604030504040204" pitchFamily="34" charset="-120"/>
                <a:ea typeface="微軟正黑體" panose="020B0604030504040204" pitchFamily="34" charset="-120"/>
              </a:rPr>
              <a:t>重要教育工作納入課程規劃實施情形（表</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五、</a:t>
            </a:r>
            <a:r>
              <a:rPr lang="zh-TW" altLang="zh-TW" dirty="0">
                <a:latin typeface="微軟正黑體" panose="020B0604030504040204" pitchFamily="34" charset="-120"/>
                <a:ea typeface="微軟正黑體" panose="020B0604030504040204" pitchFamily="34" charset="-120"/>
              </a:rPr>
              <a:t>校本課程架構﹙表</a:t>
            </a:r>
            <a:r>
              <a:rPr lang="en-US" altLang="zh-TW" dirty="0">
                <a:latin typeface="微軟正黑體" panose="020B0604030504040204" pitchFamily="34" charset="-120"/>
                <a:ea typeface="微軟正黑體" panose="020B0604030504040204" pitchFamily="34" charset="-120"/>
              </a:rPr>
              <a:t>4</a:t>
            </a:r>
            <a:r>
              <a:rPr lang="zh-TW"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六、</a:t>
            </a:r>
            <a:r>
              <a:rPr lang="zh-TW" altLang="zh-TW" dirty="0">
                <a:latin typeface="微軟正黑體" panose="020B0604030504040204" pitchFamily="34" charset="-120"/>
                <a:ea typeface="微軟正黑體" panose="020B0604030504040204" pitchFamily="34" charset="-120"/>
              </a:rPr>
              <a:t>學習節數一覽表</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表</a:t>
            </a:r>
            <a:r>
              <a:rPr lang="en-US" altLang="zh-TW" dirty="0">
                <a:latin typeface="微軟正黑體" panose="020B0604030504040204" pitchFamily="34" charset="-120"/>
                <a:ea typeface="微軟正黑體" panose="020B0604030504040204" pitchFamily="34" charset="-120"/>
              </a:rPr>
              <a:t>5)</a:t>
            </a:r>
            <a:endParaRPr lang="zh-TW" altLang="zh-TW" sz="1600" dirty="0">
              <a:latin typeface="微軟正黑體" panose="020B0604030504040204" pitchFamily="34" charset="-120"/>
              <a:ea typeface="微軟正黑體" panose="020B0604030504040204" pitchFamily="34" charset="-120"/>
            </a:endParaRPr>
          </a:p>
          <a:p>
            <a:pPr lvl="0"/>
            <a:r>
              <a:rPr lang="zh-TW" altLang="en-US" b="1" dirty="0">
                <a:latin typeface="微軟正黑體" panose="020B0604030504040204" pitchFamily="34" charset="-120"/>
                <a:ea typeface="微軟正黑體" panose="020B0604030504040204" pitchFamily="34" charset="-120"/>
              </a:rPr>
              <a:t>貳、</a:t>
            </a:r>
            <a:r>
              <a:rPr lang="zh-TW" altLang="zh-TW" b="1" dirty="0">
                <a:latin typeface="微軟正黑體" panose="020B0604030504040204" pitchFamily="34" charset="-120"/>
                <a:ea typeface="微軟正黑體" panose="020B0604030504040204" pitchFamily="34" charset="-120"/>
              </a:rPr>
              <a:t>各學習領域課程計畫</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七、</a:t>
            </a:r>
            <a:r>
              <a:rPr lang="zh-TW" altLang="zh-TW" dirty="0">
                <a:latin typeface="微軟正黑體" panose="020B0604030504040204" pitchFamily="34" charset="-120"/>
                <a:ea typeface="微軟正黑體" panose="020B0604030504040204" pitchFamily="34" charset="-120"/>
              </a:rPr>
              <a:t>教學進度總表﹙表</a:t>
            </a:r>
            <a:r>
              <a:rPr lang="en-US" altLang="zh-TW" dirty="0">
                <a:latin typeface="微軟正黑體" panose="020B0604030504040204" pitchFamily="34" charset="-120"/>
                <a:ea typeface="微軟正黑體" panose="020B0604030504040204" pitchFamily="34" charset="-120"/>
              </a:rPr>
              <a:t>6</a:t>
            </a:r>
            <a:r>
              <a:rPr lang="zh-TW"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八、</a:t>
            </a:r>
            <a:r>
              <a:rPr lang="zh-TW" altLang="zh-TW" dirty="0">
                <a:latin typeface="微軟正黑體" panose="020B0604030504040204" pitchFamily="34" charset="-120"/>
                <a:ea typeface="微軟正黑體" panose="020B0604030504040204" pitchFamily="34" charset="-120"/>
              </a:rPr>
              <a:t>學習領域課程計畫</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表</a:t>
            </a:r>
            <a:r>
              <a:rPr lang="en-US" altLang="zh-TW" dirty="0">
                <a:latin typeface="微軟正黑體" panose="020B0604030504040204" pitchFamily="34" charset="-120"/>
                <a:ea typeface="微軟正黑體" panose="020B0604030504040204" pitchFamily="34" charset="-120"/>
              </a:rPr>
              <a:t>7)</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九、</a:t>
            </a:r>
            <a:r>
              <a:rPr lang="zh-TW" altLang="zh-TW" dirty="0">
                <a:latin typeface="微軟正黑體" panose="020B0604030504040204" pitchFamily="34" charset="-120"/>
                <a:ea typeface="微軟正黑體" panose="020B0604030504040204" pitchFamily="34" charset="-120"/>
              </a:rPr>
              <a:t>教科書選用或自編一覽表﹙表</a:t>
            </a:r>
            <a:r>
              <a:rPr lang="en-US" altLang="zh-TW" dirty="0">
                <a:latin typeface="微軟正黑體" panose="020B0604030504040204" pitchFamily="34" charset="-120"/>
                <a:ea typeface="微軟正黑體" panose="020B0604030504040204" pitchFamily="34" charset="-120"/>
              </a:rPr>
              <a:t>8</a:t>
            </a:r>
            <a:r>
              <a:rPr lang="zh-TW"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0"/>
            <a:r>
              <a:rPr lang="zh-TW" altLang="en-US" b="1" dirty="0">
                <a:latin typeface="微軟正黑體" panose="020B0604030504040204" pitchFamily="34" charset="-120"/>
                <a:ea typeface="微軟正黑體" panose="020B0604030504040204" pitchFamily="34" charset="-120"/>
              </a:rPr>
              <a:t>參、</a:t>
            </a:r>
            <a:r>
              <a:rPr lang="zh-TW" altLang="zh-TW" b="1" dirty="0">
                <a:latin typeface="微軟正黑體" panose="020B0604030504040204" pitchFamily="34" charset="-120"/>
                <a:ea typeface="微軟正黑體" panose="020B0604030504040204" pitchFamily="34" charset="-120"/>
              </a:rPr>
              <a:t>各彈性學習節數課程計畫</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十、</a:t>
            </a:r>
            <a:r>
              <a:rPr lang="zh-TW" altLang="zh-TW" dirty="0">
                <a:latin typeface="微軟正黑體" panose="020B0604030504040204" pitchFamily="34" charset="-120"/>
                <a:ea typeface="微軟正黑體" panose="020B0604030504040204" pitchFamily="34" charset="-120"/>
              </a:rPr>
              <a:t>彈性學習節數課程計畫</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表</a:t>
            </a:r>
            <a:r>
              <a:rPr lang="en-US" altLang="zh-TW" dirty="0">
                <a:latin typeface="微軟正黑體" panose="020B0604030504040204" pitchFamily="34" charset="-120"/>
                <a:ea typeface="微軟正黑體" panose="020B0604030504040204" pitchFamily="34" charset="-120"/>
              </a:rPr>
              <a:t>9)</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十一、</a:t>
            </a:r>
            <a:r>
              <a:rPr lang="zh-TW" altLang="zh-TW" dirty="0">
                <a:latin typeface="微軟正黑體" panose="020B0604030504040204" pitchFamily="34" charset="-120"/>
                <a:ea typeface="微軟正黑體" panose="020B0604030504040204" pitchFamily="34" charset="-120"/>
              </a:rPr>
              <a:t>校本課程評鑑規劃</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表</a:t>
            </a:r>
            <a:r>
              <a:rPr lang="en-US" altLang="zh-TW" dirty="0">
                <a:latin typeface="微軟正黑體" panose="020B0604030504040204" pitchFamily="34" charset="-120"/>
                <a:ea typeface="微軟正黑體" panose="020B0604030504040204" pitchFamily="34" charset="-120"/>
              </a:rPr>
              <a:t>10)</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十二、</a:t>
            </a:r>
            <a:r>
              <a:rPr lang="zh-TW" altLang="zh-TW" dirty="0">
                <a:latin typeface="微軟正黑體" panose="020B0604030504040204" pitchFamily="34" charset="-120"/>
                <a:ea typeface="微軟正黑體" panose="020B0604030504040204" pitchFamily="34" charset="-120"/>
              </a:rPr>
              <a:t>英語延伸課程計畫</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學校自訂格式，可參酌彈性課程計畫修訂</a:t>
            </a:r>
            <a:r>
              <a:rPr lang="en-US" altLang="zh-TW"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lvl="0"/>
            <a:r>
              <a:rPr lang="zh-TW" altLang="en-US" b="1" dirty="0">
                <a:latin typeface="微軟正黑體" panose="020B0604030504040204" pitchFamily="34" charset="-120"/>
                <a:ea typeface="微軟正黑體" panose="020B0604030504040204" pitchFamily="34" charset="-120"/>
              </a:rPr>
              <a:t>肆、</a:t>
            </a:r>
            <a:r>
              <a:rPr lang="zh-TW" altLang="zh-TW" b="1" dirty="0">
                <a:latin typeface="微軟正黑體" panose="020B0604030504040204" pitchFamily="34" charset="-120"/>
                <a:ea typeface="微軟正黑體" panose="020B0604030504040204" pitchFamily="34" charset="-120"/>
              </a:rPr>
              <a:t>其他</a:t>
            </a:r>
            <a:endParaRPr lang="zh-TW" altLang="zh-TW" sz="1600" dirty="0">
              <a:latin typeface="微軟正黑體" panose="020B0604030504040204" pitchFamily="34" charset="-120"/>
              <a:ea typeface="微軟正黑體" panose="020B0604030504040204" pitchFamily="34" charset="-120"/>
            </a:endParaRPr>
          </a:p>
          <a:p>
            <a:pPr lvl="1"/>
            <a:r>
              <a:rPr lang="zh-TW" altLang="en-US" dirty="0">
                <a:latin typeface="微軟正黑體" panose="020B0604030504040204" pitchFamily="34" charset="-120"/>
                <a:ea typeface="微軟正黑體" panose="020B0604030504040204" pitchFamily="34" charset="-120"/>
              </a:rPr>
              <a:t>十三、</a:t>
            </a:r>
            <a:r>
              <a:rPr lang="zh-TW" altLang="zh-TW" dirty="0">
                <a:latin typeface="微軟正黑體" panose="020B0604030504040204" pitchFamily="34" charset="-120"/>
                <a:ea typeface="微軟正黑體" panose="020B0604030504040204" pitchFamily="34" charset="-120"/>
              </a:rPr>
              <a:t>學校課程計畫通過課程發展委員會會議記錄</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含審核之日期、簽到單</a:t>
            </a:r>
            <a:r>
              <a:rPr lang="en-US" altLang="zh-TW" dirty="0">
                <a:latin typeface="微軟正黑體" panose="020B0604030504040204" pitchFamily="34" charset="-120"/>
                <a:ea typeface="微軟正黑體" panose="020B0604030504040204" pitchFamily="34" charset="-120"/>
              </a:rPr>
              <a:t>)</a:t>
            </a:r>
          </a:p>
          <a:p>
            <a:pPr lvl="1"/>
            <a:r>
              <a:rPr lang="zh-TW" altLang="en-US" dirty="0">
                <a:latin typeface="微軟正黑體" panose="020B0604030504040204" pitchFamily="34" charset="-120"/>
                <a:ea typeface="微軟正黑體" panose="020B0604030504040204" pitchFamily="34" charset="-120"/>
              </a:rPr>
              <a:t>十四、</a:t>
            </a:r>
            <a:r>
              <a:rPr lang="zh-TW" altLang="zh-TW" dirty="0">
                <a:latin typeface="微軟正黑體" panose="020B0604030504040204" pitchFamily="34" charset="-120"/>
                <a:ea typeface="微軟正黑體" panose="020B0604030504040204" pitchFamily="34" charset="-120"/>
              </a:rPr>
              <a:t>學校課程計畫審查檢核表</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表</a:t>
            </a:r>
            <a:r>
              <a:rPr lang="en-US" altLang="zh-TW" dirty="0">
                <a:latin typeface="微軟正黑體" panose="020B0604030504040204" pitchFamily="34" charset="-120"/>
                <a:ea typeface="微軟正黑體" panose="020B0604030504040204" pitchFamily="34" charset="-120"/>
              </a:rPr>
              <a:t>11) </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9598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8289449"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壹、學校課程整體架構</a:t>
            </a:r>
            <a:r>
              <a:rPr kumimoji="0" lang="en-US" altLang="zh-TW" sz="4400" b="1" dirty="0">
                <a:solidFill>
                  <a:srgbClr val="73BC79"/>
                </a:solidFill>
                <a:latin typeface="+mn-lt"/>
                <a:ea typeface="+mn-ea"/>
                <a:cs typeface="+mn-ea"/>
                <a:sym typeface="+mn-lt"/>
              </a:rPr>
              <a:t>(</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1~</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5)</a:t>
            </a:r>
            <a:endParaRPr kumimoji="0" lang="zh-TW" altLang="en-US" sz="44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911424" y="1618922"/>
            <a:ext cx="10535069" cy="3970318"/>
          </a:xfrm>
          <a:prstGeom prst="rect">
            <a:avLst/>
          </a:prstGeom>
          <a:noFill/>
        </p:spPr>
        <p:txBody>
          <a:bodyPr wrap="square" rtlCol="0">
            <a:spAutoFit/>
          </a:bodyPr>
          <a:lstStyle/>
          <a:p>
            <a:pPr lvl="1"/>
            <a:r>
              <a:rPr lang="zh-TW" altLang="en-US" sz="3600" dirty="0">
                <a:latin typeface="微軟正黑體" panose="020B0604030504040204" pitchFamily="34" charset="-120"/>
                <a:ea typeface="微軟正黑體" panose="020B0604030504040204" pitchFamily="34" charset="-120"/>
              </a:rPr>
              <a:t>一、</a:t>
            </a:r>
            <a:r>
              <a:rPr lang="zh-TW" altLang="zh-TW" sz="3600" dirty="0">
                <a:latin typeface="微軟正黑體" panose="020B0604030504040204" pitchFamily="34" charset="-120"/>
                <a:ea typeface="微軟正黑體" panose="020B0604030504040204" pitchFamily="34" charset="-120"/>
              </a:rPr>
              <a:t>學校基本資料﹙表</a:t>
            </a:r>
            <a:r>
              <a:rPr lang="en-US" altLang="zh-TW" sz="3600" dirty="0">
                <a:latin typeface="微軟正黑體" panose="020B0604030504040204" pitchFamily="34" charset="-120"/>
                <a:ea typeface="微軟正黑體" panose="020B0604030504040204" pitchFamily="34" charset="-120"/>
              </a:rPr>
              <a:t>1</a:t>
            </a:r>
            <a:r>
              <a:rPr lang="zh-TW" altLang="zh-TW" sz="3600" dirty="0">
                <a:latin typeface="微軟正黑體" panose="020B0604030504040204" pitchFamily="34" charset="-120"/>
                <a:ea typeface="微軟正黑體" panose="020B0604030504040204" pitchFamily="34" charset="-120"/>
              </a:rPr>
              <a:t>﹚</a:t>
            </a:r>
          </a:p>
          <a:p>
            <a:pPr lvl="1"/>
            <a:r>
              <a:rPr lang="zh-TW" altLang="en-US" sz="3600" dirty="0">
                <a:latin typeface="微軟正黑體" panose="020B0604030504040204" pitchFamily="34" charset="-120"/>
                <a:ea typeface="微軟正黑體" panose="020B0604030504040204" pitchFamily="34" charset="-120"/>
              </a:rPr>
              <a:t>二、</a:t>
            </a:r>
            <a:r>
              <a:rPr lang="zh-TW" altLang="zh-TW" sz="3600" dirty="0">
                <a:latin typeface="微軟正黑體" panose="020B0604030504040204" pitchFamily="34" charset="-120"/>
                <a:ea typeface="微軟正黑體" panose="020B0604030504040204" pitchFamily="34" charset="-120"/>
              </a:rPr>
              <a:t>學校背景分析﹙表</a:t>
            </a:r>
            <a:r>
              <a:rPr lang="en-US" altLang="zh-TW" sz="3600" dirty="0">
                <a:latin typeface="微軟正黑體" panose="020B0604030504040204" pitchFamily="34" charset="-120"/>
                <a:ea typeface="微軟正黑體" panose="020B0604030504040204" pitchFamily="34" charset="-120"/>
              </a:rPr>
              <a:t>2</a:t>
            </a:r>
            <a:r>
              <a:rPr lang="zh-TW" altLang="zh-TW" sz="3600" dirty="0">
                <a:latin typeface="微軟正黑體" panose="020B0604030504040204" pitchFamily="34" charset="-120"/>
                <a:ea typeface="微軟正黑體" panose="020B0604030504040204" pitchFamily="34" charset="-120"/>
              </a:rPr>
              <a:t>﹚</a:t>
            </a:r>
            <a:endParaRPr lang="en-US" altLang="zh-TW" sz="3600" dirty="0">
              <a:latin typeface="微軟正黑體" panose="020B0604030504040204" pitchFamily="34" charset="-120"/>
              <a:ea typeface="微軟正黑體" panose="020B0604030504040204" pitchFamily="34" charset="-120"/>
            </a:endParaRPr>
          </a:p>
          <a:p>
            <a:pPr lvl="1"/>
            <a:r>
              <a:rPr lang="zh-TW" altLang="en-US" sz="3600" dirty="0">
                <a:latin typeface="微軟正黑體" panose="020B0604030504040204" pitchFamily="34" charset="-120"/>
                <a:ea typeface="微軟正黑體" panose="020B0604030504040204" pitchFamily="34" charset="-120"/>
              </a:rPr>
              <a:t>三、</a:t>
            </a:r>
            <a:r>
              <a:rPr lang="zh-TW" altLang="zh-TW" sz="3600" dirty="0">
                <a:latin typeface="微軟正黑體" panose="020B0604030504040204" pitchFamily="34" charset="-120"/>
                <a:ea typeface="微軟正黑體" panose="020B0604030504040204" pitchFamily="34" charset="-120"/>
              </a:rPr>
              <a:t>學校教育願景及課程目標</a:t>
            </a:r>
            <a:r>
              <a:rPr lang="en-US" altLang="zh-TW" sz="3600" dirty="0">
                <a:latin typeface="微軟正黑體" panose="020B0604030504040204" pitchFamily="34" charset="-120"/>
                <a:ea typeface="微軟正黑體" panose="020B0604030504040204" pitchFamily="34" charset="-120"/>
              </a:rPr>
              <a:t>(</a:t>
            </a:r>
            <a:r>
              <a:rPr lang="zh-TW" altLang="zh-TW" sz="3600" dirty="0">
                <a:latin typeface="微軟正黑體" panose="020B0604030504040204" pitchFamily="34" charset="-120"/>
                <a:ea typeface="微軟正黑體" panose="020B0604030504040204" pitchFamily="34" charset="-120"/>
              </a:rPr>
              <a:t>學校可自訂格式，能完整呈現審閱原則即可</a:t>
            </a:r>
            <a:r>
              <a:rPr lang="en-US" altLang="zh-TW" sz="3600" dirty="0">
                <a:latin typeface="微軟正黑體" panose="020B0604030504040204" pitchFamily="34" charset="-120"/>
                <a:ea typeface="微軟正黑體" panose="020B0604030504040204" pitchFamily="34" charset="-120"/>
              </a:rPr>
              <a:t>)</a:t>
            </a:r>
            <a:endParaRPr lang="zh-TW" altLang="zh-TW" sz="3600" dirty="0">
              <a:latin typeface="微軟正黑體" panose="020B0604030504040204" pitchFamily="34" charset="-120"/>
              <a:ea typeface="微軟正黑體" panose="020B0604030504040204" pitchFamily="34" charset="-120"/>
            </a:endParaRPr>
          </a:p>
          <a:p>
            <a:pPr lvl="1"/>
            <a:r>
              <a:rPr lang="zh-TW" altLang="en-US" sz="3600" dirty="0">
                <a:latin typeface="微軟正黑體" panose="020B0604030504040204" pitchFamily="34" charset="-120"/>
                <a:ea typeface="微軟正黑體" panose="020B0604030504040204" pitchFamily="34" charset="-120"/>
              </a:rPr>
              <a:t>四、</a:t>
            </a:r>
            <a:r>
              <a:rPr lang="zh-TW" altLang="zh-TW" sz="3600" dirty="0">
                <a:latin typeface="微軟正黑體" panose="020B0604030504040204" pitchFamily="34" charset="-120"/>
                <a:ea typeface="微軟正黑體" panose="020B0604030504040204" pitchFamily="34" charset="-120"/>
              </a:rPr>
              <a:t>重要教育工作納入課程規劃實施情形（表</a:t>
            </a:r>
            <a:r>
              <a:rPr lang="en-US" altLang="zh-TW" sz="3600" dirty="0">
                <a:latin typeface="微軟正黑體" panose="020B0604030504040204" pitchFamily="34" charset="-120"/>
                <a:ea typeface="微軟正黑體" panose="020B0604030504040204" pitchFamily="34" charset="-120"/>
              </a:rPr>
              <a:t>3</a:t>
            </a:r>
            <a:r>
              <a:rPr lang="zh-TW" altLang="zh-TW" sz="3600" dirty="0">
                <a:latin typeface="微軟正黑體" panose="020B0604030504040204" pitchFamily="34" charset="-120"/>
                <a:ea typeface="微軟正黑體" panose="020B0604030504040204" pitchFamily="34" charset="-120"/>
              </a:rPr>
              <a:t>）</a:t>
            </a:r>
          </a:p>
          <a:p>
            <a:pPr lvl="1"/>
            <a:r>
              <a:rPr lang="zh-TW" altLang="en-US" sz="3600" dirty="0">
                <a:latin typeface="微軟正黑體" panose="020B0604030504040204" pitchFamily="34" charset="-120"/>
                <a:ea typeface="微軟正黑體" panose="020B0604030504040204" pitchFamily="34" charset="-120"/>
              </a:rPr>
              <a:t>五、</a:t>
            </a:r>
            <a:r>
              <a:rPr lang="zh-TW" altLang="zh-TW" sz="3600" dirty="0">
                <a:latin typeface="微軟正黑體" panose="020B0604030504040204" pitchFamily="34" charset="-120"/>
                <a:ea typeface="微軟正黑體" panose="020B0604030504040204" pitchFamily="34" charset="-120"/>
              </a:rPr>
              <a:t>校本課程架構﹙表</a:t>
            </a:r>
            <a:r>
              <a:rPr lang="en-US" altLang="zh-TW" sz="3600" dirty="0">
                <a:latin typeface="微軟正黑體" panose="020B0604030504040204" pitchFamily="34" charset="-120"/>
                <a:ea typeface="微軟正黑體" panose="020B0604030504040204" pitchFamily="34" charset="-120"/>
              </a:rPr>
              <a:t>4</a:t>
            </a:r>
            <a:r>
              <a:rPr lang="zh-TW" altLang="zh-TW" sz="3600" dirty="0">
                <a:latin typeface="微軟正黑體" panose="020B0604030504040204" pitchFamily="34" charset="-120"/>
                <a:ea typeface="微軟正黑體" panose="020B0604030504040204" pitchFamily="34" charset="-120"/>
              </a:rPr>
              <a:t>﹚</a:t>
            </a:r>
          </a:p>
          <a:p>
            <a:pPr lvl="1"/>
            <a:r>
              <a:rPr lang="zh-TW" altLang="en-US" sz="3600" dirty="0">
                <a:latin typeface="微軟正黑體" panose="020B0604030504040204" pitchFamily="34" charset="-120"/>
                <a:ea typeface="微軟正黑體" panose="020B0604030504040204" pitchFamily="34" charset="-120"/>
              </a:rPr>
              <a:t>六、</a:t>
            </a:r>
            <a:r>
              <a:rPr lang="zh-TW" altLang="zh-TW" sz="3600" dirty="0">
                <a:latin typeface="微軟正黑體" panose="020B0604030504040204" pitchFamily="34" charset="-120"/>
                <a:ea typeface="微軟正黑體" panose="020B0604030504040204" pitchFamily="34" charset="-120"/>
              </a:rPr>
              <a:t>學習節數一覽表</a:t>
            </a:r>
            <a:r>
              <a:rPr lang="en-US" altLang="zh-TW" sz="3600" dirty="0">
                <a:latin typeface="微軟正黑體" panose="020B0604030504040204" pitchFamily="34" charset="-120"/>
                <a:ea typeface="微軟正黑體" panose="020B0604030504040204" pitchFamily="34" charset="-120"/>
              </a:rPr>
              <a:t>(</a:t>
            </a:r>
            <a:r>
              <a:rPr lang="zh-TW" altLang="zh-TW"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5)</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5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5827236"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壹、學校課程整體架構</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7314724" y="813386"/>
            <a:ext cx="4109788" cy="1077218"/>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一、</a:t>
            </a:r>
            <a:r>
              <a:rPr lang="zh-TW" altLang="zh-TW" sz="3200" dirty="0">
                <a:latin typeface="微軟正黑體" panose="020B0604030504040204" pitchFamily="34" charset="-120"/>
                <a:ea typeface="微軟正黑體" panose="020B0604030504040204" pitchFamily="34" charset="-120"/>
              </a:rPr>
              <a:t>學校基本資料</a:t>
            </a:r>
            <a:br>
              <a:rPr lang="en-US" altLang="zh-TW" sz="3200" dirty="0">
                <a:latin typeface="微軟正黑體" panose="020B0604030504040204" pitchFamily="34" charset="-120"/>
                <a:ea typeface="微軟正黑體" panose="020B0604030504040204" pitchFamily="34" charset="-120"/>
              </a:rPr>
            </a:br>
            <a:r>
              <a:rPr lang="zh-TW" altLang="zh-TW"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1</a:t>
            </a:r>
            <a:r>
              <a:rPr lang="zh-TW" altLang="zh-TW" sz="3200" dirty="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stretch>
            <a:fillRect/>
          </a:stretch>
        </p:blipFill>
        <p:spPr>
          <a:xfrm>
            <a:off x="1487488" y="1406196"/>
            <a:ext cx="5651629" cy="5163718"/>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7464152" y="2187855"/>
            <a:ext cx="3672408" cy="3329377"/>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本表格請依照市府格式，確實填寫學校基本資料、班級數、學生數、教職員工編制人數</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建議填寫：教務人員</a:t>
            </a:r>
          </a:p>
          <a:p>
            <a:pPr marL="342900" indent="-342900">
              <a:buFont typeface="Arial" panose="020B0604020202020204" pitchFamily="34" charset="0"/>
              <a:buChar char="•"/>
            </a:pPr>
            <a:r>
              <a:rPr lang="en-US" altLang="zh-TW" sz="2400" dirty="0">
                <a:solidFill>
                  <a:schemeClr val="tx1"/>
                </a:solidFill>
                <a:latin typeface="+mj-ea"/>
                <a:ea typeface="+mj-ea"/>
              </a:rPr>
              <a:t>108/97</a:t>
            </a:r>
            <a:r>
              <a:rPr lang="zh-TW" altLang="en-US" sz="2400" dirty="0">
                <a:solidFill>
                  <a:schemeClr val="tx1"/>
                </a:solidFill>
                <a:latin typeface="+mj-ea"/>
                <a:ea typeface="+mj-ea"/>
              </a:rPr>
              <a:t>課綱統一格式</a:t>
            </a:r>
          </a:p>
        </p:txBody>
      </p:sp>
    </p:spTree>
    <p:extLst>
      <p:ext uri="{BB962C8B-B14F-4D97-AF65-F5344CB8AC3E}">
        <p14:creationId xmlns:p14="http://schemas.microsoft.com/office/powerpoint/2010/main" val="40564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5827236"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壹、學校課程整體架構</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5879976" y="1338930"/>
            <a:ext cx="6120680" cy="1077218"/>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二、學校背景分析</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2﹚</a:t>
            </a:r>
          </a:p>
          <a:p>
            <a:pPr lvl="1"/>
            <a:r>
              <a:rPr lang="zh-TW" altLang="en-US" sz="3200" dirty="0">
                <a:latin typeface="微軟正黑體" panose="020B0604030504040204" pitchFamily="34" charset="-120"/>
                <a:ea typeface="微軟正黑體" panose="020B0604030504040204" pitchFamily="34" charset="-120"/>
              </a:rPr>
              <a:t>三、</a:t>
            </a:r>
            <a:r>
              <a:rPr lang="zh-TW" altLang="zh-TW" sz="3200" dirty="0">
                <a:latin typeface="微軟正黑體" panose="020B0604030504040204" pitchFamily="34" charset="-120"/>
                <a:ea typeface="微軟正黑體" panose="020B0604030504040204" pitchFamily="34" charset="-120"/>
              </a:rPr>
              <a:t>學校教育願景及課程目標</a:t>
            </a:r>
            <a:endParaRPr lang="en-US" altLang="zh-TW" sz="3200"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301" y="1388661"/>
            <a:ext cx="4816855" cy="3538736"/>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6821638" y="2605649"/>
            <a:ext cx="4032409" cy="3672408"/>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表</a:t>
            </a:r>
            <a:r>
              <a:rPr lang="en-US" altLang="zh-TW" sz="2400" dirty="0">
                <a:solidFill>
                  <a:schemeClr val="tx1"/>
                </a:solidFill>
                <a:latin typeface="+mj-ea"/>
                <a:ea typeface="+mj-ea"/>
              </a:rPr>
              <a:t>2</a:t>
            </a:r>
            <a:r>
              <a:rPr lang="zh-TW" altLang="en-US" sz="2400" dirty="0">
                <a:solidFill>
                  <a:schemeClr val="tx1"/>
                </a:solidFill>
                <a:latin typeface="+mj-ea"/>
                <a:ea typeface="+mj-ea"/>
              </a:rPr>
              <a:t>請依照市府格式為主，可自行擴充「其他」欄位</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學校教育願景及課程目標可依學校自訂格式</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建議填寫：課發會討論分析後，教務人員協助彙整</a:t>
            </a:r>
            <a:endParaRPr lang="en-US" altLang="zh-TW" sz="2400" dirty="0">
              <a:solidFill>
                <a:schemeClr val="tx1"/>
              </a:solidFill>
              <a:latin typeface="+mj-ea"/>
              <a:ea typeface="+mj-ea"/>
            </a:endParaRPr>
          </a:p>
          <a:p>
            <a:pPr marL="342900" indent="-342900">
              <a:buFont typeface="Arial" panose="020B0604020202020204" pitchFamily="34" charset="0"/>
              <a:buChar char="•"/>
            </a:pPr>
            <a:r>
              <a:rPr lang="en-US" altLang="zh-TW" sz="2400" dirty="0">
                <a:solidFill>
                  <a:schemeClr val="tx1"/>
                </a:solidFill>
                <a:latin typeface="+mj-ea"/>
                <a:ea typeface="+mj-ea"/>
              </a:rPr>
              <a:t>108/97</a:t>
            </a:r>
            <a:r>
              <a:rPr lang="zh-TW" altLang="en-US" sz="2400" dirty="0">
                <a:solidFill>
                  <a:schemeClr val="tx1"/>
                </a:solidFill>
                <a:latin typeface="+mj-ea"/>
                <a:ea typeface="+mj-ea"/>
              </a:rPr>
              <a:t>課綱統一格式！</a:t>
            </a:r>
          </a:p>
        </p:txBody>
      </p:sp>
      <p:pic>
        <p:nvPicPr>
          <p:cNvPr id="7" name="圖片 6">
            <a:extLst>
              <a:ext uri="{FF2B5EF4-FFF2-40B4-BE49-F238E27FC236}">
                <a16:creationId xmlns:a16="http://schemas.microsoft.com/office/drawing/2014/main" id="{34127F74-15B0-4CF9-AD85-C4F0422CA56B}"/>
              </a:ext>
            </a:extLst>
          </p:cNvPr>
          <p:cNvPicPr>
            <a:picLocks noChangeAspect="1"/>
          </p:cNvPicPr>
          <p:nvPr/>
        </p:nvPicPr>
        <p:blipFill>
          <a:blip r:embed="rId5"/>
          <a:stretch>
            <a:fillRect/>
          </a:stretch>
        </p:blipFill>
        <p:spPr>
          <a:xfrm>
            <a:off x="1127488" y="4975370"/>
            <a:ext cx="5132293" cy="1710764"/>
          </a:xfrm>
          <a:prstGeom prst="rect">
            <a:avLst/>
          </a:prstGeom>
        </p:spPr>
      </p:pic>
    </p:spTree>
    <p:extLst>
      <p:ext uri="{BB962C8B-B14F-4D97-AF65-F5344CB8AC3E}">
        <p14:creationId xmlns:p14="http://schemas.microsoft.com/office/powerpoint/2010/main" val="22994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2E78BDE-7E76-4E83-A111-9C422D058E6D}"/>
              </a:ext>
            </a:extLst>
          </p:cNvPr>
          <p:cNvSpPr/>
          <p:nvPr/>
        </p:nvSpPr>
        <p:spPr>
          <a:xfrm>
            <a:off x="4594630" y="908720"/>
            <a:ext cx="3002746" cy="1446550"/>
          </a:xfrm>
          <a:prstGeom prst="rect">
            <a:avLst/>
          </a:prstGeom>
        </p:spPr>
        <p:txBody>
          <a:bodyPr wrap="none">
            <a:spAutoFit/>
          </a:bodyPr>
          <a:lstStyle/>
          <a:p>
            <a:pPr algn="ctr"/>
            <a:r>
              <a:rPr kumimoji="0" lang="zh-TW" altLang="en-US" sz="4800" dirty="0">
                <a:solidFill>
                  <a:schemeClr val="tx1">
                    <a:lumMod val="50000"/>
                    <a:lumOff val="50000"/>
                  </a:schemeClr>
                </a:solidFill>
                <a:latin typeface="+mn-lt"/>
                <a:ea typeface="+mn-ea"/>
                <a:cs typeface="+mn-ea"/>
                <a:sym typeface="+mn-lt"/>
              </a:rPr>
              <a:t>目錄</a:t>
            </a:r>
            <a:endParaRPr kumimoji="0" lang="en-US" altLang="zh-TW" sz="4800" dirty="0">
              <a:solidFill>
                <a:schemeClr val="tx1">
                  <a:lumMod val="50000"/>
                  <a:lumOff val="50000"/>
                </a:schemeClr>
              </a:solidFill>
              <a:latin typeface="+mn-lt"/>
              <a:ea typeface="+mn-ea"/>
              <a:cs typeface="+mn-ea"/>
              <a:sym typeface="+mn-lt"/>
            </a:endParaRPr>
          </a:p>
          <a:p>
            <a:pPr algn="ctr"/>
            <a:r>
              <a:rPr kumimoji="0" lang="en-US" altLang="zh-TW" sz="4000" dirty="0">
                <a:solidFill>
                  <a:schemeClr val="tx1">
                    <a:lumMod val="50000"/>
                    <a:lumOff val="50000"/>
                  </a:schemeClr>
                </a:solidFill>
                <a:latin typeface="+mn-lt"/>
                <a:ea typeface="+mn-ea"/>
                <a:cs typeface="+mn-ea"/>
                <a:sym typeface="+mn-lt"/>
              </a:rPr>
              <a:t>CONTENTS</a:t>
            </a:r>
            <a:endParaRPr lang="zh-TW" altLang="en-US" sz="4000" dirty="0">
              <a:solidFill>
                <a:schemeClr val="tx1">
                  <a:lumMod val="50000"/>
                  <a:lumOff val="50000"/>
                </a:schemeClr>
              </a:solidFill>
              <a:latin typeface="+mn-lt"/>
              <a:ea typeface="+mn-ea"/>
              <a:cs typeface="+mn-ea"/>
              <a:sym typeface="+mn-lt"/>
            </a:endParaRPr>
          </a:p>
        </p:txBody>
      </p:sp>
      <p:grpSp>
        <p:nvGrpSpPr>
          <p:cNvPr id="20" name="群組 19">
            <a:extLst>
              <a:ext uri="{FF2B5EF4-FFF2-40B4-BE49-F238E27FC236}">
                <a16:creationId xmlns:a16="http://schemas.microsoft.com/office/drawing/2014/main" id="{2F06B785-26AD-4CF1-8BC3-2F946E86D202}"/>
              </a:ext>
            </a:extLst>
          </p:cNvPr>
          <p:cNvGrpSpPr/>
          <p:nvPr/>
        </p:nvGrpSpPr>
        <p:grpSpPr>
          <a:xfrm>
            <a:off x="1631504" y="2642707"/>
            <a:ext cx="1620957" cy="2226453"/>
            <a:chOff x="1648833" y="2355270"/>
            <a:chExt cx="1620957" cy="2226453"/>
          </a:xfrm>
        </p:grpSpPr>
        <p:grpSp>
          <p:nvGrpSpPr>
            <p:cNvPr id="8" name="群組 7">
              <a:extLst>
                <a:ext uri="{FF2B5EF4-FFF2-40B4-BE49-F238E27FC236}">
                  <a16:creationId xmlns:a16="http://schemas.microsoft.com/office/drawing/2014/main" id="{20890556-83C1-4285-834E-9F1C3520E2DA}"/>
                </a:ext>
              </a:extLst>
            </p:cNvPr>
            <p:cNvGrpSpPr/>
            <p:nvPr/>
          </p:nvGrpSpPr>
          <p:grpSpPr>
            <a:xfrm>
              <a:off x="1919311" y="2355270"/>
              <a:ext cx="1080000" cy="1080000"/>
              <a:chOff x="1991544" y="2330043"/>
              <a:chExt cx="914400" cy="914400"/>
            </a:xfrm>
          </p:grpSpPr>
          <p:pic>
            <p:nvPicPr>
              <p:cNvPr id="5" name="圖形 4" descr="地球">
                <a:extLst>
                  <a:ext uri="{FF2B5EF4-FFF2-40B4-BE49-F238E27FC236}">
                    <a16:creationId xmlns:a16="http://schemas.microsoft.com/office/drawing/2014/main" id="{A8241D06-9D73-4002-9CEB-FD2B408E69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1544" y="2330043"/>
                <a:ext cx="914400" cy="914400"/>
              </a:xfrm>
              <a:prstGeom prst="rect">
                <a:avLst/>
              </a:prstGeom>
            </p:spPr>
          </p:pic>
          <p:sp>
            <p:nvSpPr>
              <p:cNvPr id="7" name="文字方塊 6">
                <a:extLst>
                  <a:ext uri="{FF2B5EF4-FFF2-40B4-BE49-F238E27FC236}">
                    <a16:creationId xmlns:a16="http://schemas.microsoft.com/office/drawing/2014/main" id="{0D21AA74-4818-4014-9B7C-7A88F7660421}"/>
                  </a:ext>
                </a:extLst>
              </p:cNvPr>
              <p:cNvSpPr txBox="1"/>
              <p:nvPr/>
            </p:nvSpPr>
            <p:spPr>
              <a:xfrm>
                <a:off x="2207568" y="2492896"/>
                <a:ext cx="360040" cy="495110"/>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1</a:t>
                </a:r>
                <a:endParaRPr lang="zh-TW" altLang="en-US" sz="3200" dirty="0">
                  <a:solidFill>
                    <a:schemeClr val="bg1"/>
                  </a:solidFill>
                  <a:latin typeface="+mn-lt"/>
                  <a:ea typeface="+mn-ea"/>
                  <a:cs typeface="+mn-ea"/>
                  <a:sym typeface="+mn-lt"/>
                </a:endParaRPr>
              </a:p>
            </p:txBody>
          </p:sp>
        </p:grpSp>
        <p:sp>
          <p:nvSpPr>
            <p:cNvPr id="19" name="矩形 18">
              <a:extLst>
                <a:ext uri="{FF2B5EF4-FFF2-40B4-BE49-F238E27FC236}">
                  <a16:creationId xmlns:a16="http://schemas.microsoft.com/office/drawing/2014/main" id="{7095DA00-DD75-45FC-88A8-925BE5D864EC}"/>
                </a:ext>
              </a:extLst>
            </p:cNvPr>
            <p:cNvSpPr/>
            <p:nvPr/>
          </p:nvSpPr>
          <p:spPr>
            <a:xfrm>
              <a:off x="1648833" y="3627616"/>
              <a:ext cx="1620957" cy="954107"/>
            </a:xfrm>
            <a:prstGeom prst="rect">
              <a:avLst/>
            </a:prstGeom>
          </p:spPr>
          <p:txBody>
            <a:bodyPr wrap="none">
              <a:spAutoFit/>
            </a:bodyPr>
            <a:lstStyle/>
            <a:p>
              <a:pPr algn="ctr"/>
              <a:r>
                <a:rPr kumimoji="0" lang="zh-TW" altLang="en-US" sz="2800" dirty="0">
                  <a:solidFill>
                    <a:schemeClr val="tx1">
                      <a:lumMod val="75000"/>
                      <a:lumOff val="25000"/>
                    </a:schemeClr>
                  </a:solidFill>
                  <a:latin typeface="+mn-lt"/>
                  <a:ea typeface="+mn-ea"/>
                  <a:cs typeface="+mn-ea"/>
                  <a:sym typeface="+mn-lt"/>
                </a:rPr>
                <a:t>課程計畫</a:t>
              </a:r>
              <a:br>
                <a:rPr kumimoji="0" lang="en-US" altLang="zh-TW" sz="2800" dirty="0">
                  <a:solidFill>
                    <a:schemeClr val="tx1">
                      <a:lumMod val="75000"/>
                      <a:lumOff val="25000"/>
                    </a:schemeClr>
                  </a:solidFill>
                  <a:latin typeface="+mn-lt"/>
                  <a:ea typeface="+mn-ea"/>
                  <a:cs typeface="+mn-ea"/>
                  <a:sym typeface="+mn-lt"/>
                </a:rPr>
              </a:br>
              <a:r>
                <a:rPr kumimoji="0" lang="zh-TW" altLang="en-US" sz="2800" dirty="0">
                  <a:solidFill>
                    <a:schemeClr val="tx1">
                      <a:lumMod val="75000"/>
                      <a:lumOff val="25000"/>
                    </a:schemeClr>
                  </a:solidFill>
                  <a:latin typeface="+mn-lt"/>
                  <a:ea typeface="+mn-ea"/>
                  <a:cs typeface="+mn-ea"/>
                  <a:sym typeface="+mn-lt"/>
                </a:rPr>
                <a:t>備查實施</a:t>
              </a:r>
              <a:endParaRPr kumimoji="0" lang="en-US" altLang="zh-TW" sz="2800" dirty="0">
                <a:solidFill>
                  <a:schemeClr val="tx1">
                    <a:lumMod val="75000"/>
                    <a:lumOff val="25000"/>
                  </a:schemeClr>
                </a:solidFill>
                <a:latin typeface="+mn-lt"/>
                <a:ea typeface="+mn-ea"/>
                <a:cs typeface="+mn-ea"/>
                <a:sym typeface="+mn-lt"/>
              </a:endParaRPr>
            </a:p>
          </p:txBody>
        </p:sp>
      </p:grpSp>
      <p:grpSp>
        <p:nvGrpSpPr>
          <p:cNvPr id="21" name="群組 20">
            <a:extLst>
              <a:ext uri="{FF2B5EF4-FFF2-40B4-BE49-F238E27FC236}">
                <a16:creationId xmlns:a16="http://schemas.microsoft.com/office/drawing/2014/main" id="{89D081B4-D366-4F7E-A319-A649E2BB70A0}"/>
              </a:ext>
            </a:extLst>
          </p:cNvPr>
          <p:cNvGrpSpPr/>
          <p:nvPr/>
        </p:nvGrpSpPr>
        <p:grpSpPr>
          <a:xfrm>
            <a:off x="4115521" y="2642707"/>
            <a:ext cx="1620957" cy="2226453"/>
            <a:chOff x="1648833" y="2355270"/>
            <a:chExt cx="1620957" cy="2226453"/>
          </a:xfrm>
        </p:grpSpPr>
        <p:grpSp>
          <p:nvGrpSpPr>
            <p:cNvPr id="22" name="群組 21">
              <a:extLst>
                <a:ext uri="{FF2B5EF4-FFF2-40B4-BE49-F238E27FC236}">
                  <a16:creationId xmlns:a16="http://schemas.microsoft.com/office/drawing/2014/main" id="{6C00E2DD-08CC-4565-8617-AF92E878009D}"/>
                </a:ext>
              </a:extLst>
            </p:cNvPr>
            <p:cNvGrpSpPr/>
            <p:nvPr/>
          </p:nvGrpSpPr>
          <p:grpSpPr>
            <a:xfrm>
              <a:off x="1919311" y="2355270"/>
              <a:ext cx="1080000" cy="1080000"/>
              <a:chOff x="1991544" y="2330043"/>
              <a:chExt cx="914400" cy="914400"/>
            </a:xfrm>
          </p:grpSpPr>
          <p:pic>
            <p:nvPicPr>
              <p:cNvPr id="24" name="圖形 23" descr="地球">
                <a:extLst>
                  <a:ext uri="{FF2B5EF4-FFF2-40B4-BE49-F238E27FC236}">
                    <a16:creationId xmlns:a16="http://schemas.microsoft.com/office/drawing/2014/main" id="{8950CE68-1D28-4CB0-91DA-B11ADBD0BF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1544" y="2330043"/>
                <a:ext cx="914400" cy="914400"/>
              </a:xfrm>
              <a:prstGeom prst="rect">
                <a:avLst/>
              </a:prstGeom>
            </p:spPr>
          </p:pic>
          <p:sp>
            <p:nvSpPr>
              <p:cNvPr id="25" name="文字方塊 24">
                <a:extLst>
                  <a:ext uri="{FF2B5EF4-FFF2-40B4-BE49-F238E27FC236}">
                    <a16:creationId xmlns:a16="http://schemas.microsoft.com/office/drawing/2014/main" id="{0090E806-84AC-4E25-8171-338A0E74CC57}"/>
                  </a:ext>
                </a:extLst>
              </p:cNvPr>
              <p:cNvSpPr txBox="1"/>
              <p:nvPr/>
            </p:nvSpPr>
            <p:spPr>
              <a:xfrm>
                <a:off x="2207568" y="2492896"/>
                <a:ext cx="360040" cy="495110"/>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2</a:t>
                </a:r>
                <a:endParaRPr lang="zh-TW" altLang="en-US" sz="3200" dirty="0">
                  <a:solidFill>
                    <a:schemeClr val="bg1"/>
                  </a:solidFill>
                  <a:latin typeface="+mn-lt"/>
                  <a:ea typeface="+mn-ea"/>
                  <a:cs typeface="+mn-ea"/>
                  <a:sym typeface="+mn-lt"/>
                </a:endParaRPr>
              </a:p>
            </p:txBody>
          </p:sp>
        </p:grpSp>
        <p:sp>
          <p:nvSpPr>
            <p:cNvPr id="23" name="矩形 22">
              <a:extLst>
                <a:ext uri="{FF2B5EF4-FFF2-40B4-BE49-F238E27FC236}">
                  <a16:creationId xmlns:a16="http://schemas.microsoft.com/office/drawing/2014/main" id="{C5304FEB-D70D-43CC-87E6-B22606113543}"/>
                </a:ext>
              </a:extLst>
            </p:cNvPr>
            <p:cNvSpPr/>
            <p:nvPr/>
          </p:nvSpPr>
          <p:spPr>
            <a:xfrm>
              <a:off x="1648833" y="3627616"/>
              <a:ext cx="1620957" cy="954107"/>
            </a:xfrm>
            <a:prstGeom prst="rect">
              <a:avLst/>
            </a:prstGeom>
          </p:spPr>
          <p:txBody>
            <a:bodyPr wrap="none">
              <a:spAutoFit/>
            </a:bodyPr>
            <a:lstStyle/>
            <a:p>
              <a:pPr algn="ctr"/>
              <a:r>
                <a:rPr kumimoji="0" lang="zh-TW" altLang="en-US" sz="2800" dirty="0">
                  <a:solidFill>
                    <a:schemeClr val="tx1">
                      <a:lumMod val="75000"/>
                      <a:lumOff val="25000"/>
                    </a:schemeClr>
                  </a:solidFill>
                  <a:latin typeface="+mn-lt"/>
                  <a:ea typeface="+mn-ea"/>
                  <a:cs typeface="+mn-ea"/>
                  <a:sym typeface="+mn-lt"/>
                </a:rPr>
                <a:t>課程計畫</a:t>
              </a:r>
              <a:br>
                <a:rPr kumimoji="0" lang="en-US" altLang="zh-TW" sz="2800" dirty="0">
                  <a:solidFill>
                    <a:schemeClr val="tx1">
                      <a:lumMod val="75000"/>
                      <a:lumOff val="25000"/>
                    </a:schemeClr>
                  </a:solidFill>
                  <a:latin typeface="+mn-lt"/>
                  <a:ea typeface="+mn-ea"/>
                  <a:cs typeface="+mn-ea"/>
                  <a:sym typeface="+mn-lt"/>
                </a:rPr>
              </a:br>
              <a:r>
                <a:rPr kumimoji="0" lang="zh-TW" altLang="en-US" sz="2800" dirty="0">
                  <a:solidFill>
                    <a:schemeClr val="tx1">
                      <a:lumMod val="75000"/>
                      <a:lumOff val="25000"/>
                    </a:schemeClr>
                  </a:solidFill>
                  <a:latin typeface="+mn-lt"/>
                  <a:ea typeface="+mn-ea"/>
                  <a:cs typeface="+mn-ea"/>
                  <a:sym typeface="+mn-lt"/>
                </a:rPr>
                <a:t>作業期程</a:t>
              </a:r>
              <a:endParaRPr kumimoji="0" lang="en-US" altLang="zh-TW" sz="2800" dirty="0">
                <a:solidFill>
                  <a:schemeClr val="tx1">
                    <a:lumMod val="75000"/>
                    <a:lumOff val="25000"/>
                  </a:schemeClr>
                </a:solidFill>
                <a:latin typeface="+mn-lt"/>
                <a:ea typeface="+mn-ea"/>
                <a:cs typeface="+mn-ea"/>
                <a:sym typeface="+mn-lt"/>
              </a:endParaRPr>
            </a:p>
          </p:txBody>
        </p:sp>
      </p:grpSp>
      <p:grpSp>
        <p:nvGrpSpPr>
          <p:cNvPr id="26" name="群組 25">
            <a:extLst>
              <a:ext uri="{FF2B5EF4-FFF2-40B4-BE49-F238E27FC236}">
                <a16:creationId xmlns:a16="http://schemas.microsoft.com/office/drawing/2014/main" id="{007DF5D7-92AC-41E5-ACFB-F6011C35273A}"/>
              </a:ext>
            </a:extLst>
          </p:cNvPr>
          <p:cNvGrpSpPr/>
          <p:nvPr/>
        </p:nvGrpSpPr>
        <p:grpSpPr>
          <a:xfrm>
            <a:off x="6599538" y="2642707"/>
            <a:ext cx="1620957" cy="2226453"/>
            <a:chOff x="1648833" y="2355270"/>
            <a:chExt cx="1620957" cy="2226453"/>
          </a:xfrm>
        </p:grpSpPr>
        <p:grpSp>
          <p:nvGrpSpPr>
            <p:cNvPr id="27" name="群組 26">
              <a:extLst>
                <a:ext uri="{FF2B5EF4-FFF2-40B4-BE49-F238E27FC236}">
                  <a16:creationId xmlns:a16="http://schemas.microsoft.com/office/drawing/2014/main" id="{5F38847A-543C-4A42-9B70-BA0304AC1E8F}"/>
                </a:ext>
              </a:extLst>
            </p:cNvPr>
            <p:cNvGrpSpPr/>
            <p:nvPr/>
          </p:nvGrpSpPr>
          <p:grpSpPr>
            <a:xfrm>
              <a:off x="1919311" y="2355270"/>
              <a:ext cx="1080000" cy="1080000"/>
              <a:chOff x="1991544" y="2330043"/>
              <a:chExt cx="914400" cy="914400"/>
            </a:xfrm>
          </p:grpSpPr>
          <p:pic>
            <p:nvPicPr>
              <p:cNvPr id="29" name="圖形 28" descr="地球">
                <a:extLst>
                  <a:ext uri="{FF2B5EF4-FFF2-40B4-BE49-F238E27FC236}">
                    <a16:creationId xmlns:a16="http://schemas.microsoft.com/office/drawing/2014/main" id="{88364C01-8F74-448C-A98F-A3D02DC53F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1544" y="2330043"/>
                <a:ext cx="914400" cy="914400"/>
              </a:xfrm>
              <a:prstGeom prst="rect">
                <a:avLst/>
              </a:prstGeom>
            </p:spPr>
          </p:pic>
          <p:sp>
            <p:nvSpPr>
              <p:cNvPr id="30" name="文字方塊 29">
                <a:extLst>
                  <a:ext uri="{FF2B5EF4-FFF2-40B4-BE49-F238E27FC236}">
                    <a16:creationId xmlns:a16="http://schemas.microsoft.com/office/drawing/2014/main" id="{DC48A5E4-7309-44A2-8756-80607EC089AC}"/>
                  </a:ext>
                </a:extLst>
              </p:cNvPr>
              <p:cNvSpPr txBox="1"/>
              <p:nvPr/>
            </p:nvSpPr>
            <p:spPr>
              <a:xfrm>
                <a:off x="2207568" y="2492896"/>
                <a:ext cx="360040" cy="495110"/>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3</a:t>
                </a:r>
                <a:endParaRPr lang="zh-TW" altLang="en-US" sz="3200" dirty="0">
                  <a:solidFill>
                    <a:schemeClr val="bg1"/>
                  </a:solidFill>
                  <a:latin typeface="+mn-lt"/>
                  <a:ea typeface="+mn-ea"/>
                  <a:cs typeface="+mn-ea"/>
                  <a:sym typeface="+mn-lt"/>
                </a:endParaRPr>
              </a:p>
            </p:txBody>
          </p:sp>
        </p:grpSp>
        <p:sp>
          <p:nvSpPr>
            <p:cNvPr id="28" name="矩形 27">
              <a:extLst>
                <a:ext uri="{FF2B5EF4-FFF2-40B4-BE49-F238E27FC236}">
                  <a16:creationId xmlns:a16="http://schemas.microsoft.com/office/drawing/2014/main" id="{DC253806-5C25-42E3-AC05-A8CE9FC9DDD3}"/>
                </a:ext>
              </a:extLst>
            </p:cNvPr>
            <p:cNvSpPr/>
            <p:nvPr/>
          </p:nvSpPr>
          <p:spPr>
            <a:xfrm>
              <a:off x="1648833" y="3627616"/>
              <a:ext cx="1620957" cy="954107"/>
            </a:xfrm>
            <a:prstGeom prst="rect">
              <a:avLst/>
            </a:prstGeom>
          </p:spPr>
          <p:txBody>
            <a:bodyPr wrap="none">
              <a:spAutoFit/>
            </a:bodyPr>
            <a:lstStyle/>
            <a:p>
              <a:pPr algn="ctr"/>
              <a:r>
                <a:rPr kumimoji="0" lang="zh-TW" altLang="en-US" sz="2800" dirty="0">
                  <a:solidFill>
                    <a:schemeClr val="tx1">
                      <a:lumMod val="75000"/>
                      <a:lumOff val="25000"/>
                    </a:schemeClr>
                  </a:solidFill>
                  <a:latin typeface="+mn-lt"/>
                  <a:ea typeface="+mn-ea"/>
                  <a:cs typeface="+mn-ea"/>
                  <a:sym typeface="+mn-lt"/>
                </a:rPr>
                <a:t>課程計畫</a:t>
              </a:r>
              <a:br>
                <a:rPr kumimoji="0" lang="en-US" altLang="zh-TW" sz="2800" dirty="0">
                  <a:solidFill>
                    <a:schemeClr val="tx1">
                      <a:lumMod val="75000"/>
                      <a:lumOff val="25000"/>
                    </a:schemeClr>
                  </a:solidFill>
                  <a:latin typeface="+mn-lt"/>
                  <a:ea typeface="+mn-ea"/>
                  <a:cs typeface="+mn-ea"/>
                  <a:sym typeface="+mn-lt"/>
                </a:rPr>
              </a:br>
              <a:r>
                <a:rPr kumimoji="0" lang="zh-TW" altLang="en-US" sz="2800" dirty="0">
                  <a:solidFill>
                    <a:schemeClr val="tx1">
                      <a:lumMod val="75000"/>
                      <a:lumOff val="25000"/>
                    </a:schemeClr>
                  </a:solidFill>
                  <a:latin typeface="+mn-lt"/>
                  <a:ea typeface="+mn-ea"/>
                  <a:cs typeface="+mn-ea"/>
                  <a:sym typeface="+mn-lt"/>
                </a:rPr>
                <a:t>表件說明</a:t>
              </a:r>
              <a:endParaRPr kumimoji="0" lang="en-US" altLang="zh-TW" sz="2800" dirty="0">
                <a:solidFill>
                  <a:schemeClr val="tx1">
                    <a:lumMod val="75000"/>
                    <a:lumOff val="25000"/>
                  </a:schemeClr>
                </a:solidFill>
                <a:latin typeface="+mn-lt"/>
                <a:ea typeface="+mn-ea"/>
                <a:cs typeface="+mn-ea"/>
                <a:sym typeface="+mn-lt"/>
              </a:endParaRPr>
            </a:p>
          </p:txBody>
        </p:sp>
      </p:grpSp>
      <p:grpSp>
        <p:nvGrpSpPr>
          <p:cNvPr id="31" name="群組 30">
            <a:extLst>
              <a:ext uri="{FF2B5EF4-FFF2-40B4-BE49-F238E27FC236}">
                <a16:creationId xmlns:a16="http://schemas.microsoft.com/office/drawing/2014/main" id="{233AAACC-5140-49FE-BB39-3448D5F449D6}"/>
              </a:ext>
            </a:extLst>
          </p:cNvPr>
          <p:cNvGrpSpPr/>
          <p:nvPr/>
        </p:nvGrpSpPr>
        <p:grpSpPr>
          <a:xfrm>
            <a:off x="9083555" y="2642707"/>
            <a:ext cx="1620957" cy="2226453"/>
            <a:chOff x="1648835" y="2355270"/>
            <a:chExt cx="1620957" cy="2226453"/>
          </a:xfrm>
        </p:grpSpPr>
        <p:grpSp>
          <p:nvGrpSpPr>
            <p:cNvPr id="32" name="群組 31">
              <a:extLst>
                <a:ext uri="{FF2B5EF4-FFF2-40B4-BE49-F238E27FC236}">
                  <a16:creationId xmlns:a16="http://schemas.microsoft.com/office/drawing/2014/main" id="{C4501121-2020-45E9-8BD9-77EA246137FC}"/>
                </a:ext>
              </a:extLst>
            </p:cNvPr>
            <p:cNvGrpSpPr/>
            <p:nvPr/>
          </p:nvGrpSpPr>
          <p:grpSpPr>
            <a:xfrm>
              <a:off x="1919311" y="2355270"/>
              <a:ext cx="1080000" cy="1080000"/>
              <a:chOff x="1991544" y="2330043"/>
              <a:chExt cx="914400" cy="914400"/>
            </a:xfrm>
          </p:grpSpPr>
          <p:pic>
            <p:nvPicPr>
              <p:cNvPr id="34" name="圖形 33" descr="地球">
                <a:extLst>
                  <a:ext uri="{FF2B5EF4-FFF2-40B4-BE49-F238E27FC236}">
                    <a16:creationId xmlns:a16="http://schemas.microsoft.com/office/drawing/2014/main" id="{FB02E907-2958-4C49-98E1-32E7E17A5D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1544" y="2330043"/>
                <a:ext cx="914400" cy="914400"/>
              </a:xfrm>
              <a:prstGeom prst="rect">
                <a:avLst/>
              </a:prstGeom>
            </p:spPr>
          </p:pic>
          <p:sp>
            <p:nvSpPr>
              <p:cNvPr id="35" name="文字方塊 34">
                <a:extLst>
                  <a:ext uri="{FF2B5EF4-FFF2-40B4-BE49-F238E27FC236}">
                    <a16:creationId xmlns:a16="http://schemas.microsoft.com/office/drawing/2014/main" id="{273E53CD-89DF-4B39-9819-FD5DF222BBDD}"/>
                  </a:ext>
                </a:extLst>
              </p:cNvPr>
              <p:cNvSpPr txBox="1"/>
              <p:nvPr/>
            </p:nvSpPr>
            <p:spPr>
              <a:xfrm>
                <a:off x="2207568" y="2492896"/>
                <a:ext cx="360040" cy="495110"/>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4</a:t>
                </a:r>
                <a:endParaRPr lang="zh-TW" altLang="en-US" sz="3200" dirty="0">
                  <a:solidFill>
                    <a:schemeClr val="bg1"/>
                  </a:solidFill>
                  <a:latin typeface="+mn-lt"/>
                  <a:ea typeface="+mn-ea"/>
                  <a:cs typeface="+mn-ea"/>
                  <a:sym typeface="+mn-lt"/>
                </a:endParaRPr>
              </a:p>
            </p:txBody>
          </p:sp>
        </p:grpSp>
        <p:sp>
          <p:nvSpPr>
            <p:cNvPr id="33" name="矩形 32">
              <a:extLst>
                <a:ext uri="{FF2B5EF4-FFF2-40B4-BE49-F238E27FC236}">
                  <a16:creationId xmlns:a16="http://schemas.microsoft.com/office/drawing/2014/main" id="{CAF6B68B-5888-446A-BD63-4C481F2C02B5}"/>
                </a:ext>
              </a:extLst>
            </p:cNvPr>
            <p:cNvSpPr/>
            <p:nvPr/>
          </p:nvSpPr>
          <p:spPr>
            <a:xfrm>
              <a:off x="1648835" y="3627616"/>
              <a:ext cx="1620957" cy="954107"/>
            </a:xfrm>
            <a:prstGeom prst="rect">
              <a:avLst/>
            </a:prstGeom>
          </p:spPr>
          <p:txBody>
            <a:bodyPr wrap="none">
              <a:spAutoFit/>
            </a:bodyPr>
            <a:lstStyle/>
            <a:p>
              <a:pPr algn="ctr"/>
              <a:r>
                <a:rPr kumimoji="0" lang="zh-TW" altLang="en-US" sz="2800" dirty="0">
                  <a:solidFill>
                    <a:schemeClr val="tx1">
                      <a:lumMod val="75000"/>
                      <a:lumOff val="25000"/>
                    </a:schemeClr>
                  </a:solidFill>
                  <a:latin typeface="+mn-lt"/>
                  <a:ea typeface="+mn-ea"/>
                  <a:cs typeface="+mn-ea"/>
                  <a:sym typeface="+mn-lt"/>
                </a:rPr>
                <a:t>課程計畫</a:t>
              </a:r>
              <a:br>
                <a:rPr kumimoji="0" lang="en-US" altLang="zh-TW" sz="2800" dirty="0">
                  <a:solidFill>
                    <a:schemeClr val="tx1">
                      <a:lumMod val="75000"/>
                      <a:lumOff val="25000"/>
                    </a:schemeClr>
                  </a:solidFill>
                  <a:latin typeface="+mn-lt"/>
                  <a:ea typeface="+mn-ea"/>
                  <a:cs typeface="+mn-ea"/>
                  <a:sym typeface="+mn-lt"/>
                </a:rPr>
              </a:br>
              <a:r>
                <a:rPr kumimoji="0" lang="zh-TW" altLang="en-US" sz="2800" dirty="0">
                  <a:solidFill>
                    <a:schemeClr val="tx1">
                      <a:lumMod val="75000"/>
                      <a:lumOff val="25000"/>
                    </a:schemeClr>
                  </a:solidFill>
                  <a:latin typeface="+mn-lt"/>
                  <a:ea typeface="+mn-ea"/>
                  <a:cs typeface="+mn-ea"/>
                  <a:sym typeface="+mn-lt"/>
                </a:rPr>
                <a:t>上傳方式</a:t>
              </a:r>
              <a:endParaRPr kumimoji="0" lang="en-US" altLang="zh-TW" sz="2800" dirty="0">
                <a:solidFill>
                  <a:schemeClr val="tx1">
                    <a:lumMod val="75000"/>
                    <a:lumOff val="25000"/>
                  </a:schemeClr>
                </a:solidFill>
                <a:latin typeface="+mn-lt"/>
                <a:ea typeface="+mn-ea"/>
                <a:cs typeface="+mn-ea"/>
                <a:sym typeface="+mn-lt"/>
              </a:endParaRPr>
            </a:p>
          </p:txBody>
        </p:sp>
      </p:grpSp>
    </p:spTree>
    <p:extLst>
      <p:ext uri="{BB962C8B-B14F-4D97-AF65-F5344CB8AC3E}">
        <p14:creationId xmlns:p14="http://schemas.microsoft.com/office/powerpoint/2010/main" val="25804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anim calcmode="lin" valueType="num">
                                      <p:cBhvr>
                                        <p:cTn id="22" dur="500" fill="hold"/>
                                        <p:tgtEl>
                                          <p:spTgt spid="26"/>
                                        </p:tgtEl>
                                        <p:attrNameLst>
                                          <p:attrName>ppt_x</p:attrName>
                                        </p:attrNameLst>
                                      </p:cBhvr>
                                      <p:tavLst>
                                        <p:tav tm="0">
                                          <p:val>
                                            <p:strVal val="#ppt_x"/>
                                          </p:val>
                                        </p:tav>
                                        <p:tav tm="100000">
                                          <p:val>
                                            <p:strVal val="#ppt_x"/>
                                          </p:val>
                                        </p:tav>
                                      </p:tavLst>
                                    </p:anim>
                                    <p:anim calcmode="lin" valueType="num">
                                      <p:cBhvr>
                                        <p:cTn id="2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anim calcmode="lin" valueType="num">
                                      <p:cBhvr>
                                        <p:cTn id="29" dur="500" fill="hold"/>
                                        <p:tgtEl>
                                          <p:spTgt spid="31"/>
                                        </p:tgtEl>
                                        <p:attrNameLst>
                                          <p:attrName>ppt_x</p:attrName>
                                        </p:attrNameLst>
                                      </p:cBhvr>
                                      <p:tavLst>
                                        <p:tav tm="0">
                                          <p:val>
                                            <p:strVal val="#ppt_x"/>
                                          </p:val>
                                        </p:tav>
                                        <p:tav tm="100000">
                                          <p:val>
                                            <p:strVal val="#ppt_x"/>
                                          </p:val>
                                        </p:tav>
                                      </p:tavLst>
                                    </p:anim>
                                    <p:anim calcmode="lin" valueType="num">
                                      <p:cBhvr>
                                        <p:cTn id="3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5827236"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壹、學校課程整體架構</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7221392" y="750793"/>
            <a:ext cx="4536504" cy="1569660"/>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四、重要教育工作納入課程規劃實施情形（表</a:t>
            </a: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a:t>
            </a: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88" y="1806307"/>
            <a:ext cx="6470874" cy="4575021"/>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7682480" y="2452744"/>
            <a:ext cx="3672408" cy="3888432"/>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法定必要辦理項目：環境教育、性平教育 、家庭教育、法治教育、職業試探、資訊教育、交通安全、全民國防</a:t>
            </a:r>
            <a:r>
              <a:rPr lang="en-US" altLang="zh-TW" sz="2400" dirty="0">
                <a:solidFill>
                  <a:schemeClr val="tx1"/>
                </a:solidFill>
                <a:latin typeface="+mj-ea"/>
                <a:ea typeface="+mj-ea"/>
              </a:rPr>
              <a:t>……</a:t>
            </a:r>
            <a:r>
              <a:rPr lang="zh-TW" altLang="en-US" sz="2400" dirty="0">
                <a:solidFill>
                  <a:schemeClr val="tx1"/>
                </a:solidFill>
                <a:latin typeface="+mj-ea"/>
                <a:ea typeface="+mj-ea"/>
              </a:rPr>
              <a:t>等</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建議填寫：教務人員彙整</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rgbClr val="FF0000"/>
                </a:solidFill>
                <a:latin typeface="+mj-ea"/>
                <a:ea typeface="+mj-ea"/>
              </a:rPr>
              <a:t>注意每項議題規範時數不同！</a:t>
            </a:r>
            <a:endParaRPr lang="en-US" altLang="zh-TW" sz="2400" dirty="0">
              <a:solidFill>
                <a:srgbClr val="FF0000"/>
              </a:solidFill>
              <a:latin typeface="+mj-ea"/>
              <a:ea typeface="+mj-ea"/>
            </a:endParaRPr>
          </a:p>
        </p:txBody>
      </p:sp>
    </p:spTree>
    <p:extLst>
      <p:ext uri="{BB962C8B-B14F-4D97-AF65-F5344CB8AC3E}">
        <p14:creationId xmlns:p14="http://schemas.microsoft.com/office/powerpoint/2010/main" val="2826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5827236"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壹、學校課程整體架構</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7412699" y="693275"/>
            <a:ext cx="4104456" cy="1077218"/>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五、校本課程架構</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4﹚</a:t>
            </a: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89" y="1770493"/>
            <a:ext cx="8266873" cy="4450750"/>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9260363" y="3068960"/>
            <a:ext cx="2232248" cy="2575278"/>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學校校本課程架構與規劃</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建議填寫：教務人員彙整</a:t>
            </a:r>
            <a:endParaRPr lang="en-US" altLang="zh-TW" sz="2400" dirty="0">
              <a:solidFill>
                <a:schemeClr val="tx1"/>
              </a:solidFill>
              <a:latin typeface="+mj-ea"/>
              <a:ea typeface="+mj-ea"/>
            </a:endParaRPr>
          </a:p>
        </p:txBody>
      </p:sp>
    </p:spTree>
    <p:extLst>
      <p:ext uri="{BB962C8B-B14F-4D97-AF65-F5344CB8AC3E}">
        <p14:creationId xmlns:p14="http://schemas.microsoft.com/office/powerpoint/2010/main" val="8434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5827236"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壹、學校課程整體架構</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6445155" y="1404034"/>
            <a:ext cx="5616624" cy="584775"/>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六、學習節數一覽表</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5)</a:t>
            </a: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88" y="1422266"/>
            <a:ext cx="4968552" cy="5179021"/>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7032103" y="2708920"/>
            <a:ext cx="3816871" cy="3168352"/>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各領域</a:t>
            </a:r>
            <a:r>
              <a:rPr lang="en-US" altLang="zh-TW" sz="2400" dirty="0">
                <a:solidFill>
                  <a:schemeClr val="tx1"/>
                </a:solidFill>
                <a:latin typeface="+mj-ea"/>
                <a:ea typeface="+mj-ea"/>
              </a:rPr>
              <a:t>/</a:t>
            </a:r>
            <a:r>
              <a:rPr lang="zh-TW" altLang="en-US" sz="2400" dirty="0">
                <a:solidFill>
                  <a:schemeClr val="tx1"/>
                </a:solidFill>
                <a:latin typeface="+mj-ea"/>
                <a:ea typeface="+mj-ea"/>
              </a:rPr>
              <a:t>科目課程名稱、學習節數，彈性教學節數均需符合課程綱要規範</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建議填寫：教務人員彙整</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rgbClr val="FF0000"/>
                </a:solidFill>
                <a:latin typeface="+mj-ea"/>
                <a:ea typeface="+mj-ea"/>
              </a:rPr>
              <a:t>記得</a:t>
            </a:r>
            <a:r>
              <a:rPr lang="en-US" altLang="zh-TW" sz="2400" dirty="0">
                <a:solidFill>
                  <a:srgbClr val="FF0000"/>
                </a:solidFill>
                <a:latin typeface="+mj-ea"/>
                <a:ea typeface="+mj-ea"/>
              </a:rPr>
              <a:t>5/21</a:t>
            </a:r>
            <a:r>
              <a:rPr lang="zh-TW" altLang="en-US" sz="2400" dirty="0">
                <a:solidFill>
                  <a:srgbClr val="FF0000"/>
                </a:solidFill>
                <a:latin typeface="+mj-ea"/>
                <a:ea typeface="+mj-ea"/>
              </a:rPr>
              <a:t>要先上網填報學習節數喔！</a:t>
            </a:r>
            <a:endParaRPr lang="en-US" altLang="zh-TW" sz="2400" dirty="0">
              <a:solidFill>
                <a:srgbClr val="FF0000"/>
              </a:solidFill>
              <a:latin typeface="+mj-ea"/>
              <a:ea typeface="+mj-ea"/>
            </a:endParaRPr>
          </a:p>
        </p:txBody>
      </p:sp>
    </p:spTree>
    <p:extLst>
      <p:ext uri="{BB962C8B-B14F-4D97-AF65-F5344CB8AC3E}">
        <p14:creationId xmlns:p14="http://schemas.microsoft.com/office/powerpoint/2010/main" val="24332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91678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貳、各學習領域課程計畫</a:t>
            </a:r>
            <a:r>
              <a:rPr kumimoji="0" lang="en-US" altLang="zh-TW" sz="4400" b="1" dirty="0">
                <a:solidFill>
                  <a:srgbClr val="73BC79"/>
                </a:solidFill>
                <a:latin typeface="+mn-lt"/>
                <a:ea typeface="+mn-ea"/>
                <a:cs typeface="+mn-ea"/>
                <a:sym typeface="+mn-lt"/>
              </a:rPr>
              <a:t>(</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6~</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8)</a:t>
            </a:r>
            <a:endParaRPr kumimoji="0" lang="zh-TW" altLang="en-US" sz="44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911424" y="1618922"/>
            <a:ext cx="10535069" cy="1754326"/>
          </a:xfrm>
          <a:prstGeom prst="rect">
            <a:avLst/>
          </a:prstGeom>
          <a:noFill/>
        </p:spPr>
        <p:txBody>
          <a:bodyPr wrap="square" rtlCol="0">
            <a:spAutoFit/>
          </a:bodyPr>
          <a:lstStyle/>
          <a:p>
            <a:pPr lvl="1"/>
            <a:r>
              <a:rPr lang="zh-TW" altLang="en-US" sz="3600" dirty="0">
                <a:latin typeface="微軟正黑體" panose="020B0604030504040204" pitchFamily="34" charset="-120"/>
                <a:ea typeface="微軟正黑體" panose="020B0604030504040204" pitchFamily="34" charset="-120"/>
              </a:rPr>
              <a:t>七、教學進度總表</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6﹚</a:t>
            </a:r>
          </a:p>
          <a:p>
            <a:pPr lvl="1"/>
            <a:r>
              <a:rPr lang="zh-TW" altLang="en-US" sz="3600" dirty="0">
                <a:latin typeface="微軟正黑體" panose="020B0604030504040204" pitchFamily="34" charset="-120"/>
                <a:ea typeface="微軟正黑體" panose="020B0604030504040204" pitchFamily="34" charset="-120"/>
              </a:rPr>
              <a:t>八、學習領域課程計畫</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7)</a:t>
            </a:r>
          </a:p>
          <a:p>
            <a:pPr lvl="1"/>
            <a:r>
              <a:rPr lang="zh-TW" altLang="en-US" sz="3600" dirty="0">
                <a:latin typeface="微軟正黑體" panose="020B0604030504040204" pitchFamily="34" charset="-120"/>
                <a:ea typeface="微軟正黑體" panose="020B0604030504040204" pitchFamily="34" charset="-120"/>
              </a:rPr>
              <a:t>九、教科書選用或自編一覽表</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8﹚</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4803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6391493"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貳、各學習領域課程計畫</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7404949" y="802079"/>
            <a:ext cx="4176464" cy="1077218"/>
          </a:xfrm>
          <a:prstGeom prst="rect">
            <a:avLst/>
          </a:prstGeom>
          <a:noFill/>
        </p:spPr>
        <p:txBody>
          <a:bodyPr wrap="square" rtlCol="0">
            <a:spAutoFit/>
          </a:bodyPr>
          <a:lstStyle/>
          <a:p>
            <a:pPr lvl="1" algn="r"/>
            <a:r>
              <a:rPr lang="zh-TW" altLang="en-US" sz="3200" dirty="0">
                <a:latin typeface="微軟正黑體" panose="020B0604030504040204" pitchFamily="34" charset="-120"/>
                <a:ea typeface="微軟正黑體" panose="020B0604030504040204" pitchFamily="34" charset="-120"/>
              </a:rPr>
              <a:t>七、教學進度總表</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6﹚</a:t>
            </a: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351" y="1503675"/>
            <a:ext cx="8522121" cy="4366220"/>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9358200" y="2204864"/>
            <a:ext cx="2232248" cy="3493352"/>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各領域</a:t>
            </a:r>
            <a:r>
              <a:rPr lang="en-US" altLang="zh-TW" sz="2400" dirty="0">
                <a:solidFill>
                  <a:schemeClr val="tx1"/>
                </a:solidFill>
                <a:latin typeface="+mj-ea"/>
                <a:ea typeface="+mj-ea"/>
              </a:rPr>
              <a:t>/</a:t>
            </a:r>
            <a:r>
              <a:rPr lang="zh-TW" altLang="en-US" sz="2400" dirty="0">
                <a:solidFill>
                  <a:schemeClr val="tx1"/>
                </a:solidFill>
                <a:latin typeface="+mj-ea"/>
                <a:ea typeface="+mj-ea"/>
              </a:rPr>
              <a:t>科目課程名稱、學習節數，彈性學習節數</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建議填寫：領域教師</a:t>
            </a:r>
            <a:r>
              <a:rPr lang="en-US" altLang="zh-TW" sz="2400" dirty="0">
                <a:solidFill>
                  <a:schemeClr val="tx1"/>
                </a:solidFill>
                <a:latin typeface="+mj-ea"/>
                <a:ea typeface="+mj-ea"/>
              </a:rPr>
              <a:t>+</a:t>
            </a:r>
            <a:r>
              <a:rPr lang="zh-TW" altLang="en-US" sz="2400" dirty="0">
                <a:solidFill>
                  <a:schemeClr val="tx1"/>
                </a:solidFill>
                <a:latin typeface="+mj-ea"/>
                <a:ea typeface="+mj-ea"/>
              </a:rPr>
              <a:t>教務人員彙整</a:t>
            </a:r>
            <a:endParaRPr lang="en-US" altLang="zh-TW" sz="2400" dirty="0">
              <a:solidFill>
                <a:schemeClr val="tx1"/>
              </a:solidFill>
              <a:latin typeface="+mj-ea"/>
              <a:ea typeface="+mj-ea"/>
            </a:endParaRPr>
          </a:p>
        </p:txBody>
      </p:sp>
      <p:sp>
        <p:nvSpPr>
          <p:cNvPr id="4" name="矩形 3">
            <a:extLst>
              <a:ext uri="{FF2B5EF4-FFF2-40B4-BE49-F238E27FC236}">
                <a16:creationId xmlns:a16="http://schemas.microsoft.com/office/drawing/2014/main" id="{DF5B262E-346E-4188-AC18-DFEB6708B9B6}"/>
              </a:ext>
            </a:extLst>
          </p:cNvPr>
          <p:cNvSpPr/>
          <p:nvPr/>
        </p:nvSpPr>
        <p:spPr>
          <a:xfrm>
            <a:off x="871438" y="5869895"/>
            <a:ext cx="8099945" cy="646331"/>
          </a:xfrm>
          <a:prstGeom prst="rect">
            <a:avLst/>
          </a:prstGeom>
        </p:spPr>
        <p:txBody>
          <a:bodyPr wrap="square">
            <a:spAutoFit/>
          </a:bodyPr>
          <a:lstStyle/>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上學期21週：自 110 年 8 月 30 日(一)開學正式上課至 111 年 1 月 20 日(四)</a:t>
            </a:r>
          </a:p>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下學期21週：自 111 年 2 月 11 日(五)開學日至 111 年 6 月 30 日(四)</a:t>
            </a:r>
          </a:p>
        </p:txBody>
      </p:sp>
    </p:spTree>
    <p:extLst>
      <p:ext uri="{BB962C8B-B14F-4D97-AF65-F5344CB8AC3E}">
        <p14:creationId xmlns:p14="http://schemas.microsoft.com/office/powerpoint/2010/main" val="168247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1336541"/>
            <a:ext cx="8226601" cy="4628114"/>
          </a:xfrm>
          <a:prstGeom prst="rect">
            <a:avLst/>
          </a:prstGeom>
        </p:spPr>
      </p:pic>
      <p:sp>
        <p:nvSpPr>
          <p:cNvPr id="2" name="矩形 1">
            <a:extLst>
              <a:ext uri="{FF2B5EF4-FFF2-40B4-BE49-F238E27FC236}">
                <a16:creationId xmlns:a16="http://schemas.microsoft.com/office/drawing/2014/main" id="{BDE491DB-5304-402A-B835-4EE30B56DC0D}"/>
              </a:ext>
            </a:extLst>
          </p:cNvPr>
          <p:cNvSpPr/>
          <p:nvPr/>
        </p:nvSpPr>
        <p:spPr>
          <a:xfrm>
            <a:off x="1487488" y="636757"/>
            <a:ext cx="6391493"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貳、各學習領域課程計畫</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7596366" y="735358"/>
            <a:ext cx="3888432" cy="1077218"/>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八、學習領域課程計畫</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7)</a:t>
            </a:r>
          </a:p>
        </p:txBody>
      </p:sp>
      <p:sp>
        <p:nvSpPr>
          <p:cNvPr id="11" name="矩形: 圓角 10">
            <a:extLst>
              <a:ext uri="{FF2B5EF4-FFF2-40B4-BE49-F238E27FC236}">
                <a16:creationId xmlns:a16="http://schemas.microsoft.com/office/drawing/2014/main" id="{9E3AB089-DA18-4C41-B8F7-CD1F835EC58A}"/>
              </a:ext>
            </a:extLst>
          </p:cNvPr>
          <p:cNvSpPr/>
          <p:nvPr/>
        </p:nvSpPr>
        <p:spPr>
          <a:xfrm>
            <a:off x="9230517" y="1911177"/>
            <a:ext cx="2482107" cy="4432248"/>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各年級各領域</a:t>
            </a:r>
            <a:r>
              <a:rPr lang="en-US" altLang="zh-TW" sz="2400" dirty="0">
                <a:solidFill>
                  <a:schemeClr val="tx1"/>
                </a:solidFill>
                <a:latin typeface="+mj-ea"/>
                <a:ea typeface="+mj-ea"/>
              </a:rPr>
              <a:t>/</a:t>
            </a:r>
            <a:r>
              <a:rPr lang="zh-TW" altLang="en-US" sz="2400" dirty="0">
                <a:solidFill>
                  <a:schemeClr val="tx1"/>
                </a:solidFill>
                <a:latin typeface="+mj-ea"/>
                <a:ea typeface="+mj-ea"/>
              </a:rPr>
              <a:t>科目課程目標、教學單元</a:t>
            </a:r>
            <a:r>
              <a:rPr lang="en-US" altLang="zh-TW" sz="2400" dirty="0">
                <a:solidFill>
                  <a:schemeClr val="tx1"/>
                </a:solidFill>
                <a:latin typeface="+mj-ea"/>
                <a:ea typeface="+mj-ea"/>
              </a:rPr>
              <a:t>/</a:t>
            </a:r>
            <a:r>
              <a:rPr lang="zh-TW" altLang="en-US" sz="2400" dirty="0">
                <a:solidFill>
                  <a:schemeClr val="tx1"/>
                </a:solidFill>
                <a:latin typeface="+mj-ea"/>
                <a:ea typeface="+mj-ea"/>
              </a:rPr>
              <a:t>主題名稱、教學重點、教學進度、學習節數及評量方式</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建議填寫：領域教師</a:t>
            </a:r>
            <a:r>
              <a:rPr lang="en-US" altLang="zh-TW" sz="2400" dirty="0">
                <a:solidFill>
                  <a:schemeClr val="tx1"/>
                </a:solidFill>
                <a:latin typeface="+mj-ea"/>
                <a:ea typeface="+mj-ea"/>
              </a:rPr>
              <a:t>+</a:t>
            </a:r>
            <a:r>
              <a:rPr lang="zh-TW" altLang="en-US" sz="2400" dirty="0">
                <a:solidFill>
                  <a:schemeClr val="tx1"/>
                </a:solidFill>
                <a:latin typeface="+mj-ea"/>
                <a:ea typeface="+mj-ea"/>
              </a:rPr>
              <a:t>教務人員彙整</a:t>
            </a:r>
            <a:endParaRPr lang="en-US" altLang="zh-TW" sz="2400" dirty="0">
              <a:solidFill>
                <a:schemeClr val="tx1"/>
              </a:solidFill>
              <a:latin typeface="+mj-ea"/>
              <a:ea typeface="+mj-ea"/>
            </a:endParaRPr>
          </a:p>
        </p:txBody>
      </p:sp>
      <p:sp>
        <p:nvSpPr>
          <p:cNvPr id="4" name="矩形 3">
            <a:extLst>
              <a:ext uri="{FF2B5EF4-FFF2-40B4-BE49-F238E27FC236}">
                <a16:creationId xmlns:a16="http://schemas.microsoft.com/office/drawing/2014/main" id="{DF5B262E-346E-4188-AC18-DFEB6708B9B6}"/>
              </a:ext>
            </a:extLst>
          </p:cNvPr>
          <p:cNvSpPr/>
          <p:nvPr/>
        </p:nvSpPr>
        <p:spPr>
          <a:xfrm>
            <a:off x="818932" y="5942089"/>
            <a:ext cx="8099945" cy="646331"/>
          </a:xfrm>
          <a:prstGeom prst="rect">
            <a:avLst/>
          </a:prstGeom>
        </p:spPr>
        <p:txBody>
          <a:bodyPr wrap="square">
            <a:spAutoFit/>
          </a:bodyPr>
          <a:lstStyle/>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上學期21週：自 11</a:t>
            </a:r>
            <a:r>
              <a:rPr lang="en-US" altLang="zh-TW" dirty="0">
                <a:solidFill>
                  <a:srgbClr val="FF0000"/>
                </a:solidFill>
                <a:latin typeface="微軟正黑體" panose="020B0604030504040204" pitchFamily="34" charset="-120"/>
                <a:ea typeface="微軟正黑體" panose="020B0604030504040204" pitchFamily="34" charset="-120"/>
              </a:rPr>
              <a:t>1</a:t>
            </a:r>
            <a:r>
              <a:rPr lang="zh-TW" altLang="en-US" dirty="0">
                <a:solidFill>
                  <a:srgbClr val="FF0000"/>
                </a:solidFill>
                <a:latin typeface="微軟正黑體" panose="020B0604030504040204" pitchFamily="34" charset="-120"/>
                <a:ea typeface="微軟正黑體" panose="020B0604030504040204" pitchFamily="34" charset="-120"/>
              </a:rPr>
              <a:t> 年 8 月 30 日(二)開學正式上課至 11</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 年 1 月 20 日(五)</a:t>
            </a:r>
          </a:p>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下學期21週：自 11</a:t>
            </a:r>
            <a:r>
              <a:rPr lang="en-US" altLang="zh-TW" dirty="0">
                <a:solidFill>
                  <a:srgbClr val="FF0000"/>
                </a:solidFill>
                <a:latin typeface="微軟正黑體" panose="020B0604030504040204" pitchFamily="34" charset="-120"/>
                <a:ea typeface="微軟正黑體" panose="020B0604030504040204" pitchFamily="34" charset="-120"/>
              </a:rPr>
              <a:t>2 </a:t>
            </a:r>
            <a:r>
              <a:rPr lang="zh-TW" altLang="en-US" dirty="0">
                <a:solidFill>
                  <a:srgbClr val="FF0000"/>
                </a:solidFill>
                <a:latin typeface="微軟正黑體" panose="020B0604030504040204" pitchFamily="34" charset="-120"/>
                <a:ea typeface="微軟正黑體" panose="020B0604030504040204" pitchFamily="34" charset="-120"/>
              </a:rPr>
              <a:t>年 2 月 1</a:t>
            </a:r>
            <a:r>
              <a:rPr lang="en-US" altLang="zh-TW" dirty="0">
                <a:solidFill>
                  <a:srgbClr val="FF0000"/>
                </a:solidFill>
                <a:latin typeface="微軟正黑體" panose="020B0604030504040204" pitchFamily="34" charset="-120"/>
                <a:ea typeface="微軟正黑體" panose="020B0604030504040204" pitchFamily="34" charset="-120"/>
              </a:rPr>
              <a:t>3</a:t>
            </a:r>
            <a:r>
              <a:rPr lang="zh-TW" altLang="en-US" dirty="0">
                <a:solidFill>
                  <a:srgbClr val="FF0000"/>
                </a:solidFill>
                <a:latin typeface="微軟正黑體" panose="020B0604030504040204" pitchFamily="34" charset="-120"/>
                <a:ea typeface="微軟正黑體" panose="020B0604030504040204" pitchFamily="34" charset="-120"/>
              </a:rPr>
              <a:t> 日(一)開學日至 11</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 年 6 月 30 日(四)</a:t>
            </a:r>
          </a:p>
        </p:txBody>
      </p:sp>
    </p:spTree>
    <p:extLst>
      <p:ext uri="{BB962C8B-B14F-4D97-AF65-F5344CB8AC3E}">
        <p14:creationId xmlns:p14="http://schemas.microsoft.com/office/powerpoint/2010/main" val="99434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6391493"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貳、各學習領域課程計畫</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7556188" y="755913"/>
            <a:ext cx="4248472" cy="1077218"/>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九、教科書選用或自編一覽表</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8﹚</a:t>
            </a:r>
            <a:endParaRPr lang="zh-TW" altLang="en-US" sz="3200"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12" y="1347990"/>
            <a:ext cx="4104456" cy="5326110"/>
          </a:xfrm>
          <a:prstGeom prst="rect">
            <a:avLst/>
          </a:prstGeom>
        </p:spPr>
      </p:pic>
      <p:sp>
        <p:nvSpPr>
          <p:cNvPr id="11" name="矩形: 圓角 10">
            <a:extLst>
              <a:ext uri="{FF2B5EF4-FFF2-40B4-BE49-F238E27FC236}">
                <a16:creationId xmlns:a16="http://schemas.microsoft.com/office/drawing/2014/main" id="{9E3AB089-DA18-4C41-B8F7-CD1F835EC58A}"/>
              </a:ext>
            </a:extLst>
          </p:cNvPr>
          <p:cNvSpPr/>
          <p:nvPr/>
        </p:nvSpPr>
        <p:spPr>
          <a:xfrm>
            <a:off x="6605414" y="2204864"/>
            <a:ext cx="4248472" cy="4143325"/>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各年級各領域</a:t>
            </a:r>
            <a:r>
              <a:rPr lang="en-US" altLang="zh-TW" sz="2400" dirty="0">
                <a:solidFill>
                  <a:schemeClr val="tx1"/>
                </a:solidFill>
                <a:latin typeface="+mj-ea"/>
                <a:ea typeface="+mj-ea"/>
              </a:rPr>
              <a:t>/</a:t>
            </a:r>
            <a:r>
              <a:rPr lang="zh-TW" altLang="en-US" sz="2400" dirty="0">
                <a:solidFill>
                  <a:schemeClr val="tx1"/>
                </a:solidFill>
                <a:latin typeface="+mj-ea"/>
                <a:ea typeface="+mj-ea"/>
              </a:rPr>
              <a:t>科目選用之教科書版本經教育部審定通過</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如有自編教材需依課程綱要規定，經學校課程發展委員會審查通過</a:t>
            </a:r>
            <a:r>
              <a:rPr lang="en-US" altLang="zh-TW" sz="2400" dirty="0">
                <a:solidFill>
                  <a:schemeClr val="tx1"/>
                </a:solidFill>
                <a:latin typeface="+mj-ea"/>
                <a:ea typeface="+mj-ea"/>
              </a:rPr>
              <a:t>(</a:t>
            </a:r>
            <a:r>
              <a:rPr lang="zh-TW" altLang="en-US" sz="2400" dirty="0">
                <a:solidFill>
                  <a:schemeClr val="tx1"/>
                </a:solidFill>
                <a:latin typeface="+mj-ea"/>
                <a:ea typeface="+mj-ea"/>
              </a:rPr>
              <a:t>若無則免檢附</a:t>
            </a:r>
            <a:r>
              <a:rPr lang="en-US" altLang="zh-TW" sz="2400" dirty="0">
                <a:solidFill>
                  <a:schemeClr val="tx1"/>
                </a:solidFill>
                <a:latin typeface="+mj-ea"/>
                <a:ea typeface="+mj-ea"/>
              </a:rPr>
              <a:t>)</a:t>
            </a:r>
          </a:p>
          <a:p>
            <a:pPr marL="342900" indent="-342900">
              <a:buFont typeface="Arial" panose="020B0604020202020204" pitchFamily="34" charset="0"/>
              <a:buChar char="•"/>
            </a:pPr>
            <a:r>
              <a:rPr lang="zh-TW" altLang="en-US" sz="2400" dirty="0">
                <a:solidFill>
                  <a:schemeClr val="tx1"/>
                </a:solidFill>
                <a:latin typeface="+mj-ea"/>
                <a:ea typeface="+mj-ea"/>
              </a:rPr>
              <a:t>建議填寫：學校領域選書完畢，經由課發會審核通過</a:t>
            </a:r>
            <a:endParaRPr lang="en-US" altLang="zh-TW" sz="2400" dirty="0">
              <a:solidFill>
                <a:schemeClr val="tx1"/>
              </a:solidFill>
              <a:latin typeface="+mj-ea"/>
              <a:ea typeface="+mj-ea"/>
            </a:endParaRPr>
          </a:p>
        </p:txBody>
      </p:sp>
    </p:spTree>
    <p:extLst>
      <p:ext uri="{BB962C8B-B14F-4D97-AF65-F5344CB8AC3E}">
        <p14:creationId xmlns:p14="http://schemas.microsoft.com/office/powerpoint/2010/main" val="38930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10225136" cy="769441"/>
          </a:xfrm>
          <a:prstGeom prst="rect">
            <a:avLst/>
          </a:prstGeom>
        </p:spPr>
        <p:txBody>
          <a:bodyPr wrap="square">
            <a:spAutoFit/>
          </a:bodyPr>
          <a:lstStyle/>
          <a:p>
            <a:r>
              <a:rPr kumimoji="0" lang="zh-TW" altLang="en-US" sz="4400" b="1" dirty="0">
                <a:solidFill>
                  <a:srgbClr val="73BC79"/>
                </a:solidFill>
                <a:latin typeface="+mn-lt"/>
                <a:ea typeface="+mn-ea"/>
                <a:cs typeface="+mn-ea"/>
                <a:sym typeface="+mn-lt"/>
              </a:rPr>
              <a:t>參、各彈性學習節數課程計畫</a:t>
            </a:r>
            <a:r>
              <a:rPr kumimoji="0" lang="en-US" altLang="zh-TW" sz="4400" b="1" dirty="0">
                <a:solidFill>
                  <a:srgbClr val="73BC79"/>
                </a:solidFill>
                <a:latin typeface="+mn-lt"/>
                <a:ea typeface="+mn-ea"/>
                <a:cs typeface="+mn-ea"/>
                <a:sym typeface="+mn-lt"/>
              </a:rPr>
              <a:t>(</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9~</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10)</a:t>
            </a:r>
            <a:endParaRPr kumimoji="0" lang="zh-TW" altLang="en-US" sz="44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911424" y="1618922"/>
            <a:ext cx="10535069" cy="2308324"/>
          </a:xfrm>
          <a:prstGeom prst="rect">
            <a:avLst/>
          </a:prstGeom>
          <a:noFill/>
        </p:spPr>
        <p:txBody>
          <a:bodyPr wrap="square" rtlCol="0">
            <a:spAutoFit/>
          </a:bodyPr>
          <a:lstStyle/>
          <a:p>
            <a:pPr lvl="1"/>
            <a:r>
              <a:rPr lang="zh-TW" altLang="en-US" sz="3600" dirty="0">
                <a:latin typeface="微軟正黑體" panose="020B0604030504040204" pitchFamily="34" charset="-120"/>
                <a:ea typeface="微軟正黑體" panose="020B0604030504040204" pitchFamily="34" charset="-120"/>
              </a:rPr>
              <a:t>十、彈性學習節數課程計畫</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9)</a:t>
            </a:r>
          </a:p>
          <a:p>
            <a:pPr lvl="1"/>
            <a:r>
              <a:rPr lang="zh-TW" altLang="en-US" sz="3600" dirty="0">
                <a:latin typeface="微軟正黑體" panose="020B0604030504040204" pitchFamily="34" charset="-120"/>
                <a:ea typeface="微軟正黑體" panose="020B0604030504040204" pitchFamily="34" charset="-120"/>
              </a:rPr>
              <a:t>十一、校本課程評鑑規劃</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10)</a:t>
            </a:r>
          </a:p>
          <a:p>
            <a:pPr lvl="1"/>
            <a:r>
              <a:rPr lang="zh-TW" altLang="en-US" sz="3600" dirty="0">
                <a:latin typeface="微軟正黑體" panose="020B0604030504040204" pitchFamily="34" charset="-120"/>
                <a:ea typeface="微軟正黑體" panose="020B0604030504040204" pitchFamily="34" charset="-120"/>
              </a:rPr>
              <a:t>十二、英語延伸課程計畫</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學校自訂格式，可參酌彈性課程計畫修訂</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4764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29" y="1337852"/>
            <a:ext cx="7797348" cy="4711714"/>
          </a:xfrm>
          <a:prstGeom prst="rect">
            <a:avLst/>
          </a:prstGeom>
        </p:spPr>
      </p:pic>
      <p:sp>
        <p:nvSpPr>
          <p:cNvPr id="2" name="矩形 1">
            <a:extLst>
              <a:ext uri="{FF2B5EF4-FFF2-40B4-BE49-F238E27FC236}">
                <a16:creationId xmlns:a16="http://schemas.microsoft.com/office/drawing/2014/main" id="{BDE491DB-5304-402A-B835-4EE30B56DC0D}"/>
              </a:ext>
            </a:extLst>
          </p:cNvPr>
          <p:cNvSpPr/>
          <p:nvPr/>
        </p:nvSpPr>
        <p:spPr>
          <a:xfrm>
            <a:off x="1487488" y="636757"/>
            <a:ext cx="7520007"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參、各彈性學習節數課程計畫</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8256240" y="1021477"/>
            <a:ext cx="3792333" cy="1077218"/>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十、彈性學習節數課程計畫</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9)</a:t>
            </a:r>
          </a:p>
        </p:txBody>
      </p:sp>
      <p:sp>
        <p:nvSpPr>
          <p:cNvPr id="11" name="矩形: 圓角 10">
            <a:extLst>
              <a:ext uri="{FF2B5EF4-FFF2-40B4-BE49-F238E27FC236}">
                <a16:creationId xmlns:a16="http://schemas.microsoft.com/office/drawing/2014/main" id="{9E3AB089-DA18-4C41-B8F7-CD1F835EC58A}"/>
              </a:ext>
            </a:extLst>
          </p:cNvPr>
          <p:cNvSpPr/>
          <p:nvPr/>
        </p:nvSpPr>
        <p:spPr>
          <a:xfrm>
            <a:off x="8983613" y="2204864"/>
            <a:ext cx="2572130" cy="4248471"/>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各年級彈性節數課程規畫之課程目標、教學單元</a:t>
            </a:r>
            <a:r>
              <a:rPr lang="en-US" altLang="zh-TW" sz="2400" dirty="0">
                <a:solidFill>
                  <a:schemeClr val="tx1"/>
                </a:solidFill>
                <a:latin typeface="+mj-ea"/>
                <a:ea typeface="+mj-ea"/>
              </a:rPr>
              <a:t>/</a:t>
            </a:r>
            <a:r>
              <a:rPr lang="zh-TW" altLang="en-US" sz="2400" dirty="0">
                <a:solidFill>
                  <a:schemeClr val="tx1"/>
                </a:solidFill>
                <a:latin typeface="+mj-ea"/>
                <a:ea typeface="+mj-ea"/>
              </a:rPr>
              <a:t>主題名稱、教學重點、教學進度、學習節數及評量方式</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建議填寫：授課教師</a:t>
            </a:r>
            <a:r>
              <a:rPr lang="en-US" altLang="zh-TW" sz="2400" dirty="0">
                <a:solidFill>
                  <a:schemeClr val="tx1"/>
                </a:solidFill>
                <a:latin typeface="+mj-ea"/>
                <a:ea typeface="+mj-ea"/>
              </a:rPr>
              <a:t>+</a:t>
            </a:r>
            <a:r>
              <a:rPr lang="zh-TW" altLang="en-US" sz="2400" dirty="0">
                <a:solidFill>
                  <a:schemeClr val="tx1"/>
                </a:solidFill>
                <a:latin typeface="+mj-ea"/>
                <a:ea typeface="+mj-ea"/>
              </a:rPr>
              <a:t>教務人員彙整</a:t>
            </a:r>
            <a:endParaRPr lang="en-US" altLang="zh-TW" sz="2400" dirty="0">
              <a:solidFill>
                <a:schemeClr val="tx1"/>
              </a:solidFill>
              <a:latin typeface="+mj-ea"/>
              <a:ea typeface="+mj-ea"/>
            </a:endParaRPr>
          </a:p>
        </p:txBody>
      </p:sp>
      <p:sp>
        <p:nvSpPr>
          <p:cNvPr id="4" name="矩形 3">
            <a:extLst>
              <a:ext uri="{FF2B5EF4-FFF2-40B4-BE49-F238E27FC236}">
                <a16:creationId xmlns:a16="http://schemas.microsoft.com/office/drawing/2014/main" id="{DF5B262E-346E-4188-AC18-DFEB6708B9B6}"/>
              </a:ext>
            </a:extLst>
          </p:cNvPr>
          <p:cNvSpPr/>
          <p:nvPr/>
        </p:nvSpPr>
        <p:spPr>
          <a:xfrm>
            <a:off x="818932" y="5999690"/>
            <a:ext cx="8099945" cy="646331"/>
          </a:xfrm>
          <a:prstGeom prst="rect">
            <a:avLst/>
          </a:prstGeom>
        </p:spPr>
        <p:txBody>
          <a:bodyPr wrap="square">
            <a:spAutoFit/>
          </a:bodyPr>
          <a:lstStyle/>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上學期21週：自 11</a:t>
            </a:r>
            <a:r>
              <a:rPr lang="en-US" altLang="zh-TW" dirty="0">
                <a:solidFill>
                  <a:srgbClr val="FF0000"/>
                </a:solidFill>
                <a:latin typeface="微軟正黑體" panose="020B0604030504040204" pitchFamily="34" charset="-120"/>
                <a:ea typeface="微軟正黑體" panose="020B0604030504040204" pitchFamily="34" charset="-120"/>
              </a:rPr>
              <a:t>1</a:t>
            </a:r>
            <a:r>
              <a:rPr lang="zh-TW" altLang="en-US" dirty="0">
                <a:solidFill>
                  <a:srgbClr val="FF0000"/>
                </a:solidFill>
                <a:latin typeface="微軟正黑體" panose="020B0604030504040204" pitchFamily="34" charset="-120"/>
                <a:ea typeface="微軟正黑體" panose="020B0604030504040204" pitchFamily="34" charset="-120"/>
              </a:rPr>
              <a:t> 年 8 月 30 日(二)開學正式上課至 11</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 年 1 月 20 日(五)</a:t>
            </a:r>
          </a:p>
          <a:p>
            <a:pPr marL="285750" indent="-285750">
              <a:buFont typeface="Arial" panose="020B0604020202020204" pitchFamily="34" charset="0"/>
              <a:buChar char="•"/>
            </a:pPr>
            <a:r>
              <a:rPr lang="zh-TW" altLang="en-US" dirty="0">
                <a:solidFill>
                  <a:srgbClr val="FF0000"/>
                </a:solidFill>
                <a:latin typeface="微軟正黑體" panose="020B0604030504040204" pitchFamily="34" charset="-120"/>
                <a:ea typeface="微軟正黑體" panose="020B0604030504040204" pitchFamily="34" charset="-120"/>
              </a:rPr>
              <a:t>下學期21週：自 11</a:t>
            </a:r>
            <a:r>
              <a:rPr lang="en-US" altLang="zh-TW" dirty="0">
                <a:solidFill>
                  <a:srgbClr val="FF0000"/>
                </a:solidFill>
                <a:latin typeface="微軟正黑體" panose="020B0604030504040204" pitchFamily="34" charset="-120"/>
                <a:ea typeface="微軟正黑體" panose="020B0604030504040204" pitchFamily="34" charset="-120"/>
              </a:rPr>
              <a:t>2 </a:t>
            </a:r>
            <a:r>
              <a:rPr lang="zh-TW" altLang="en-US" dirty="0">
                <a:solidFill>
                  <a:srgbClr val="FF0000"/>
                </a:solidFill>
                <a:latin typeface="微軟正黑體" panose="020B0604030504040204" pitchFamily="34" charset="-120"/>
                <a:ea typeface="微軟正黑體" panose="020B0604030504040204" pitchFamily="34" charset="-120"/>
              </a:rPr>
              <a:t>年 2 月 1</a:t>
            </a:r>
            <a:r>
              <a:rPr lang="en-US" altLang="zh-TW" dirty="0">
                <a:solidFill>
                  <a:srgbClr val="FF0000"/>
                </a:solidFill>
                <a:latin typeface="微軟正黑體" panose="020B0604030504040204" pitchFamily="34" charset="-120"/>
                <a:ea typeface="微軟正黑體" panose="020B0604030504040204" pitchFamily="34" charset="-120"/>
              </a:rPr>
              <a:t>3</a:t>
            </a:r>
            <a:r>
              <a:rPr lang="zh-TW" altLang="en-US" dirty="0">
                <a:solidFill>
                  <a:srgbClr val="FF0000"/>
                </a:solidFill>
                <a:latin typeface="微軟正黑體" panose="020B0604030504040204" pitchFamily="34" charset="-120"/>
                <a:ea typeface="微軟正黑體" panose="020B0604030504040204" pitchFamily="34" charset="-120"/>
              </a:rPr>
              <a:t> 日(一)開學日至 11</a:t>
            </a:r>
            <a:r>
              <a:rPr lang="en-US" altLang="zh-TW" dirty="0">
                <a:solidFill>
                  <a:srgbClr val="FF0000"/>
                </a:solidFill>
                <a:latin typeface="微軟正黑體" panose="020B0604030504040204" pitchFamily="34" charset="-120"/>
                <a:ea typeface="微軟正黑體" panose="020B0604030504040204" pitchFamily="34" charset="-120"/>
              </a:rPr>
              <a:t>2</a:t>
            </a:r>
            <a:r>
              <a:rPr lang="zh-TW" altLang="en-US" dirty="0">
                <a:solidFill>
                  <a:srgbClr val="FF0000"/>
                </a:solidFill>
                <a:latin typeface="微軟正黑體" panose="020B0604030504040204" pitchFamily="34" charset="-120"/>
                <a:ea typeface="微軟正黑體" panose="020B0604030504040204" pitchFamily="34" charset="-120"/>
              </a:rPr>
              <a:t> 年 6 月 30 日(四)</a:t>
            </a:r>
          </a:p>
        </p:txBody>
      </p:sp>
    </p:spTree>
    <p:extLst>
      <p:ext uri="{BB962C8B-B14F-4D97-AF65-F5344CB8AC3E}">
        <p14:creationId xmlns:p14="http://schemas.microsoft.com/office/powerpoint/2010/main" val="6577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8EBA98B3-2440-4FCF-BB31-97694C30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36" y="1544576"/>
            <a:ext cx="7814205" cy="4628114"/>
          </a:xfrm>
          <a:prstGeom prst="rect">
            <a:avLst/>
          </a:prstGeom>
        </p:spPr>
      </p:pic>
      <p:sp>
        <p:nvSpPr>
          <p:cNvPr id="2" name="矩形 1">
            <a:extLst>
              <a:ext uri="{FF2B5EF4-FFF2-40B4-BE49-F238E27FC236}">
                <a16:creationId xmlns:a16="http://schemas.microsoft.com/office/drawing/2014/main" id="{BDE491DB-5304-402A-B835-4EE30B56DC0D}"/>
              </a:ext>
            </a:extLst>
          </p:cNvPr>
          <p:cNvSpPr/>
          <p:nvPr/>
        </p:nvSpPr>
        <p:spPr>
          <a:xfrm>
            <a:off x="1487488" y="636757"/>
            <a:ext cx="7520007"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參、各彈性學習節數課程計畫</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8226101" y="1017555"/>
            <a:ext cx="3737223" cy="2062103"/>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十一、校本課程評鑑規劃</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10)</a:t>
            </a:r>
          </a:p>
          <a:p>
            <a:pPr lvl="1"/>
            <a:r>
              <a:rPr lang="zh-TW" altLang="en-US" sz="3200" dirty="0">
                <a:latin typeface="微軟正黑體" panose="020B0604030504040204" pitchFamily="34" charset="-120"/>
                <a:ea typeface="微軟正黑體" panose="020B0604030504040204" pitchFamily="34" charset="-120"/>
              </a:rPr>
              <a:t>十二、英語延伸課程計畫</a:t>
            </a:r>
            <a:endParaRPr lang="en-US" altLang="zh-TW" sz="3200" dirty="0">
              <a:latin typeface="微軟正黑體" panose="020B0604030504040204" pitchFamily="34" charset="-120"/>
              <a:ea typeface="微軟正黑體" panose="020B0604030504040204" pitchFamily="34" charset="-120"/>
            </a:endParaRPr>
          </a:p>
        </p:txBody>
      </p:sp>
      <p:sp>
        <p:nvSpPr>
          <p:cNvPr id="11" name="矩形: 圓角 10">
            <a:extLst>
              <a:ext uri="{FF2B5EF4-FFF2-40B4-BE49-F238E27FC236}">
                <a16:creationId xmlns:a16="http://schemas.microsoft.com/office/drawing/2014/main" id="{9E3AB089-DA18-4C41-B8F7-CD1F835EC58A}"/>
              </a:ext>
            </a:extLst>
          </p:cNvPr>
          <p:cNvSpPr/>
          <p:nvPr/>
        </p:nvSpPr>
        <p:spPr>
          <a:xfrm>
            <a:off x="8590334" y="3212976"/>
            <a:ext cx="3008755" cy="3096344"/>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表</a:t>
            </a:r>
            <a:r>
              <a:rPr lang="en-US" altLang="zh-TW" sz="2400" dirty="0">
                <a:solidFill>
                  <a:schemeClr val="tx1"/>
                </a:solidFill>
                <a:latin typeface="+mj-ea"/>
                <a:ea typeface="+mj-ea"/>
              </a:rPr>
              <a:t>10</a:t>
            </a:r>
            <a:r>
              <a:rPr lang="zh-TW" altLang="en-US" sz="2400" dirty="0">
                <a:solidFill>
                  <a:schemeClr val="tx1"/>
                </a:solidFill>
                <a:latin typeface="+mj-ea"/>
                <a:ea typeface="+mj-ea"/>
              </a:rPr>
              <a:t>學校校本課程評鑑規劃</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英語延伸課程計畫</a:t>
            </a:r>
            <a:r>
              <a:rPr lang="en-US" altLang="zh-TW" sz="2400" dirty="0">
                <a:solidFill>
                  <a:schemeClr val="tx1"/>
                </a:solidFill>
                <a:latin typeface="+mj-ea"/>
                <a:ea typeface="+mj-ea"/>
              </a:rPr>
              <a:t>(</a:t>
            </a:r>
            <a:r>
              <a:rPr lang="zh-TW" altLang="en-US" sz="2400" dirty="0">
                <a:solidFill>
                  <a:schemeClr val="tx1"/>
                </a:solidFill>
                <a:latin typeface="+mj-ea"/>
                <a:ea typeface="+mj-ea"/>
              </a:rPr>
              <a:t>格式自訂</a:t>
            </a:r>
            <a:r>
              <a:rPr lang="en-US" altLang="zh-TW" sz="2400" dirty="0">
                <a:solidFill>
                  <a:schemeClr val="tx1"/>
                </a:solidFill>
                <a:latin typeface="+mj-ea"/>
                <a:ea typeface="+mj-ea"/>
              </a:rPr>
              <a:t>)</a:t>
            </a:r>
          </a:p>
          <a:p>
            <a:pPr marL="342900" indent="-342900">
              <a:buFont typeface="Arial" panose="020B0604020202020204" pitchFamily="34" charset="0"/>
              <a:buChar char="•"/>
            </a:pPr>
            <a:r>
              <a:rPr lang="zh-TW" altLang="en-US" sz="2400" dirty="0">
                <a:solidFill>
                  <a:schemeClr val="tx1"/>
                </a:solidFill>
                <a:latin typeface="+mj-ea"/>
                <a:ea typeface="+mj-ea"/>
              </a:rPr>
              <a:t>建議填寫：領域、課發會討論執行，教務人員彙整</a:t>
            </a:r>
            <a:endParaRPr lang="en-US" altLang="zh-TW" sz="2400" dirty="0">
              <a:solidFill>
                <a:schemeClr val="tx1"/>
              </a:solidFill>
              <a:latin typeface="+mj-ea"/>
              <a:ea typeface="+mj-ea"/>
            </a:endParaRPr>
          </a:p>
        </p:txBody>
      </p:sp>
    </p:spTree>
    <p:extLst>
      <p:ext uri="{BB962C8B-B14F-4D97-AF65-F5344CB8AC3E}">
        <p14:creationId xmlns:p14="http://schemas.microsoft.com/office/powerpoint/2010/main" val="21294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1B13B2A-5FAF-4CD4-AF33-FA9700ED7A02}"/>
              </a:ext>
            </a:extLst>
          </p:cNvPr>
          <p:cNvSpPr txBox="1">
            <a:spLocks/>
          </p:cNvSpPr>
          <p:nvPr/>
        </p:nvSpPr>
        <p:spPr>
          <a:xfrm>
            <a:off x="2390333" y="2834933"/>
            <a:ext cx="5217715"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800" noProof="0" dirty="0">
                <a:latin typeface="+mn-lt"/>
                <a:ea typeface="+mn-ea"/>
                <a:cs typeface="+mn-ea"/>
                <a:sym typeface="+mn-lt"/>
              </a:rPr>
              <a:t>課程計畫備查實施</a:t>
            </a:r>
            <a:endParaRPr kumimoji="0" lang="en-US" altLang="zh-TW" sz="4800" b="1" i="0" u="none" strike="noStrike" kern="1200" cap="none" spc="0" normalizeH="0" baseline="0" noProof="0" dirty="0">
              <a:ln>
                <a:noFill/>
              </a:ln>
              <a:effectLst/>
              <a:uLnTx/>
              <a:uFillTx/>
              <a:latin typeface="+mn-lt"/>
              <a:ea typeface="+mn-ea"/>
              <a:cs typeface="+mn-ea"/>
              <a:sym typeface="+mn-lt"/>
            </a:endParaRPr>
          </a:p>
        </p:txBody>
      </p:sp>
      <p:grpSp>
        <p:nvGrpSpPr>
          <p:cNvPr id="6" name="群組 5">
            <a:extLst>
              <a:ext uri="{FF2B5EF4-FFF2-40B4-BE49-F238E27FC236}">
                <a16:creationId xmlns:a16="http://schemas.microsoft.com/office/drawing/2014/main" id="{2C89D457-AF03-4470-88A8-397473BD7CF4}"/>
              </a:ext>
            </a:extLst>
          </p:cNvPr>
          <p:cNvGrpSpPr/>
          <p:nvPr/>
        </p:nvGrpSpPr>
        <p:grpSpPr>
          <a:xfrm>
            <a:off x="1343472" y="2636912"/>
            <a:ext cx="1080000" cy="1080000"/>
            <a:chOff x="1901982" y="2642707"/>
            <a:chExt cx="1080000" cy="1080000"/>
          </a:xfrm>
        </p:grpSpPr>
        <p:pic>
          <p:nvPicPr>
            <p:cNvPr id="4" name="圖形 3" descr="地球">
              <a:extLst>
                <a:ext uri="{FF2B5EF4-FFF2-40B4-BE49-F238E27FC236}">
                  <a16:creationId xmlns:a16="http://schemas.microsoft.com/office/drawing/2014/main" id="{96EF171B-F812-4CEC-B7E3-2CB5C92E1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982" y="2642707"/>
              <a:ext cx="1080000" cy="1080000"/>
            </a:xfrm>
            <a:prstGeom prst="rect">
              <a:avLst/>
            </a:prstGeom>
          </p:spPr>
        </p:pic>
        <p:sp>
          <p:nvSpPr>
            <p:cNvPr id="5" name="文字方塊 4">
              <a:extLst>
                <a:ext uri="{FF2B5EF4-FFF2-40B4-BE49-F238E27FC236}">
                  <a16:creationId xmlns:a16="http://schemas.microsoft.com/office/drawing/2014/main" id="{2739823D-0B62-4160-9964-B62BFECF9EF6}"/>
                </a:ext>
              </a:extLst>
            </p:cNvPr>
            <p:cNvSpPr txBox="1"/>
            <p:nvPr/>
          </p:nvSpPr>
          <p:spPr>
            <a:xfrm>
              <a:off x="2157128" y="2835053"/>
              <a:ext cx="425244" cy="584776"/>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1</a:t>
              </a:r>
              <a:endParaRPr lang="zh-TW" altLang="en-US" sz="3200" dirty="0">
                <a:solidFill>
                  <a:schemeClr val="bg1"/>
                </a:solidFill>
                <a:latin typeface="+mn-lt"/>
                <a:ea typeface="+mn-ea"/>
                <a:cs typeface="+mn-ea"/>
                <a:sym typeface="+mn-lt"/>
              </a:endParaRPr>
            </a:p>
          </p:txBody>
        </p:sp>
      </p:grpSp>
      <p:sp>
        <p:nvSpPr>
          <p:cNvPr id="8" name="文字版面配置區 1">
            <a:extLst>
              <a:ext uri="{FF2B5EF4-FFF2-40B4-BE49-F238E27FC236}">
                <a16:creationId xmlns:a16="http://schemas.microsoft.com/office/drawing/2014/main" id="{BA9855F7-849D-4891-89FF-B3EB6F22985A}"/>
              </a:ext>
            </a:extLst>
          </p:cNvPr>
          <p:cNvSpPr txBox="1">
            <a:spLocks/>
          </p:cNvSpPr>
          <p:nvPr/>
        </p:nvSpPr>
        <p:spPr>
          <a:xfrm>
            <a:off x="2390333" y="3933056"/>
            <a:ext cx="5001403" cy="432048"/>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000" noProof="0" dirty="0">
                <a:solidFill>
                  <a:schemeClr val="tx1">
                    <a:lumMod val="50000"/>
                    <a:lumOff val="50000"/>
                  </a:schemeClr>
                </a:solidFill>
                <a:latin typeface="+mn-lt"/>
                <a:ea typeface="+mn-ea"/>
                <a:cs typeface="+mn-ea"/>
                <a:sym typeface="+mn-lt"/>
              </a:rPr>
              <a:t>課程計畫備查實施計畫說明</a:t>
            </a:r>
            <a:endParaRPr kumimoji="0" lang="en-US" altLang="zh-TW" sz="2000" b="1" i="0" u="none" strike="noStrike" kern="1200" cap="none" spc="0" normalizeH="0" baseline="0" noProof="0" dirty="0">
              <a:ln>
                <a:noFill/>
              </a:ln>
              <a:solidFill>
                <a:schemeClr val="tx1">
                  <a:lumMod val="50000"/>
                  <a:lumOff val="50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26748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10225136" cy="769441"/>
          </a:xfrm>
          <a:prstGeom prst="rect">
            <a:avLst/>
          </a:prstGeom>
        </p:spPr>
        <p:txBody>
          <a:bodyPr wrap="square">
            <a:spAutoFit/>
          </a:bodyPr>
          <a:lstStyle/>
          <a:p>
            <a:r>
              <a:rPr kumimoji="0" lang="zh-TW" altLang="en-US" sz="4400" b="1" dirty="0">
                <a:solidFill>
                  <a:srgbClr val="73BC79"/>
                </a:solidFill>
                <a:latin typeface="+mn-lt"/>
                <a:ea typeface="+mn-ea"/>
                <a:cs typeface="+mn-ea"/>
                <a:sym typeface="+mn-lt"/>
              </a:rPr>
              <a:t>肆、其他</a:t>
            </a:r>
            <a:r>
              <a:rPr kumimoji="0" lang="en-US" altLang="zh-TW" sz="4400" b="1" dirty="0">
                <a:solidFill>
                  <a:srgbClr val="73BC79"/>
                </a:solidFill>
                <a:latin typeface="+mn-lt"/>
                <a:ea typeface="+mn-ea"/>
                <a:cs typeface="+mn-ea"/>
                <a:sym typeface="+mn-lt"/>
              </a:rPr>
              <a:t>(</a:t>
            </a:r>
            <a:r>
              <a:rPr kumimoji="0" lang="zh-TW" altLang="en-US" sz="4400" b="1" dirty="0">
                <a:solidFill>
                  <a:srgbClr val="73BC79"/>
                </a:solidFill>
                <a:latin typeface="+mn-lt"/>
                <a:ea typeface="+mn-ea"/>
                <a:cs typeface="+mn-ea"/>
                <a:sym typeface="+mn-lt"/>
              </a:rPr>
              <a:t>表</a:t>
            </a:r>
            <a:r>
              <a:rPr kumimoji="0" lang="en-US" altLang="zh-TW" sz="4400" b="1" dirty="0">
                <a:solidFill>
                  <a:srgbClr val="73BC79"/>
                </a:solidFill>
                <a:latin typeface="+mn-lt"/>
                <a:ea typeface="+mn-ea"/>
                <a:cs typeface="+mn-ea"/>
                <a:sym typeface="+mn-lt"/>
              </a:rPr>
              <a:t>11)</a:t>
            </a:r>
            <a:endParaRPr kumimoji="0" lang="zh-TW" altLang="en-US" sz="44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911424" y="1618922"/>
            <a:ext cx="10535069" cy="2308324"/>
          </a:xfrm>
          <a:prstGeom prst="rect">
            <a:avLst/>
          </a:prstGeom>
          <a:noFill/>
        </p:spPr>
        <p:txBody>
          <a:bodyPr wrap="square" rtlCol="0">
            <a:spAutoFit/>
          </a:bodyPr>
          <a:lstStyle/>
          <a:p>
            <a:pPr lvl="1"/>
            <a:r>
              <a:rPr lang="zh-TW" altLang="en-US" sz="3600" dirty="0">
                <a:latin typeface="微軟正黑體" panose="020B0604030504040204" pitchFamily="34" charset="-120"/>
                <a:ea typeface="微軟正黑體" panose="020B0604030504040204" pitchFamily="34" charset="-120"/>
              </a:rPr>
              <a:t>十三、學校課程計畫通過課程發展委員會會議記錄</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含審核之日期、簽到單</a:t>
            </a:r>
            <a:r>
              <a:rPr lang="en-US" altLang="zh-TW" sz="3600" dirty="0">
                <a:latin typeface="微軟正黑體" panose="020B0604030504040204" pitchFamily="34" charset="-120"/>
                <a:ea typeface="微軟正黑體" panose="020B0604030504040204" pitchFamily="34" charset="-120"/>
              </a:rPr>
              <a:t>)</a:t>
            </a:r>
          </a:p>
          <a:p>
            <a:pPr lvl="1"/>
            <a:r>
              <a:rPr lang="zh-TW" altLang="en-US" sz="3600" dirty="0">
                <a:latin typeface="微軟正黑體" panose="020B0604030504040204" pitchFamily="34" charset="-120"/>
                <a:ea typeface="微軟正黑體" panose="020B0604030504040204" pitchFamily="34" charset="-120"/>
              </a:rPr>
              <a:t>十四、學校課程計畫審查檢核表</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表</a:t>
            </a:r>
            <a:r>
              <a:rPr lang="en-US" altLang="zh-TW" sz="3600" dirty="0">
                <a:latin typeface="微軟正黑體" panose="020B0604030504040204" pitchFamily="34" charset="-120"/>
                <a:ea typeface="微軟正黑體" panose="020B0604030504040204" pitchFamily="34" charset="-120"/>
              </a:rPr>
              <a:t>11) </a:t>
            </a:r>
          </a:p>
          <a:p>
            <a:pPr lvl="1"/>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20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E491DB-5304-402A-B835-4EE30B56DC0D}"/>
              </a:ext>
            </a:extLst>
          </p:cNvPr>
          <p:cNvSpPr/>
          <p:nvPr/>
        </p:nvSpPr>
        <p:spPr>
          <a:xfrm>
            <a:off x="1487488" y="636757"/>
            <a:ext cx="24416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肆、其他</a:t>
            </a:r>
          </a:p>
        </p:txBody>
      </p:sp>
      <p:pic>
        <p:nvPicPr>
          <p:cNvPr id="3" name="圖形 2" descr="書籍">
            <a:extLst>
              <a:ext uri="{FF2B5EF4-FFF2-40B4-BE49-F238E27FC236}">
                <a16:creationId xmlns:a16="http://schemas.microsoft.com/office/drawing/2014/main" id="{34449427-6E15-4228-B2D8-AB38DC7394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sp>
        <p:nvSpPr>
          <p:cNvPr id="6" name="文字方塊 5">
            <a:extLst>
              <a:ext uri="{FF2B5EF4-FFF2-40B4-BE49-F238E27FC236}">
                <a16:creationId xmlns:a16="http://schemas.microsoft.com/office/drawing/2014/main" id="{A01A7E45-FE54-49DA-BB60-515FB0A56AC7}"/>
              </a:ext>
            </a:extLst>
          </p:cNvPr>
          <p:cNvSpPr txBox="1"/>
          <p:nvPr/>
        </p:nvSpPr>
        <p:spPr>
          <a:xfrm>
            <a:off x="6096000" y="1366897"/>
            <a:ext cx="5712271" cy="2062103"/>
          </a:xfrm>
          <a:prstGeom prst="rect">
            <a:avLst/>
          </a:prstGeom>
          <a:noFill/>
        </p:spPr>
        <p:txBody>
          <a:bodyPr wrap="square" rtlCol="0">
            <a:spAutoFit/>
          </a:bodyPr>
          <a:lstStyle/>
          <a:p>
            <a:pPr lvl="1"/>
            <a:r>
              <a:rPr lang="zh-TW" altLang="en-US" sz="3200" dirty="0">
                <a:latin typeface="微軟正黑體" panose="020B0604030504040204" pitchFamily="34" charset="-120"/>
                <a:ea typeface="微軟正黑體" panose="020B0604030504040204" pitchFamily="34" charset="-120"/>
              </a:rPr>
              <a:t>十三、學校課程計畫通過課程發展委員會會議記錄</a:t>
            </a:r>
            <a:endParaRPr lang="en-US" altLang="zh-TW" sz="3200" dirty="0">
              <a:latin typeface="微軟正黑體" panose="020B0604030504040204" pitchFamily="34" charset="-120"/>
              <a:ea typeface="微軟正黑體" panose="020B0604030504040204" pitchFamily="34" charset="-120"/>
            </a:endParaRPr>
          </a:p>
          <a:p>
            <a:pPr lvl="1"/>
            <a:r>
              <a:rPr lang="zh-TW" altLang="en-US" sz="3200" dirty="0">
                <a:latin typeface="微軟正黑體" panose="020B0604030504040204" pitchFamily="34" charset="-120"/>
                <a:ea typeface="微軟正黑體" panose="020B0604030504040204" pitchFamily="34" charset="-120"/>
              </a:rPr>
              <a:t>十四、學校課程計畫審查檢核表</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表</a:t>
            </a:r>
            <a:r>
              <a:rPr lang="en-US" altLang="zh-TW" sz="3200" dirty="0">
                <a:latin typeface="微軟正黑體" panose="020B0604030504040204" pitchFamily="34" charset="-120"/>
                <a:ea typeface="微軟正黑體" panose="020B0604030504040204" pitchFamily="34" charset="-120"/>
              </a:rPr>
              <a:t>11) </a:t>
            </a:r>
          </a:p>
        </p:txBody>
      </p:sp>
      <p:sp>
        <p:nvSpPr>
          <p:cNvPr id="11" name="矩形: 圓角 10">
            <a:extLst>
              <a:ext uri="{FF2B5EF4-FFF2-40B4-BE49-F238E27FC236}">
                <a16:creationId xmlns:a16="http://schemas.microsoft.com/office/drawing/2014/main" id="{9E3AB089-DA18-4C41-B8F7-CD1F835EC58A}"/>
              </a:ext>
            </a:extLst>
          </p:cNvPr>
          <p:cNvSpPr/>
          <p:nvPr/>
        </p:nvSpPr>
        <p:spPr>
          <a:xfrm>
            <a:off x="6720787" y="3559661"/>
            <a:ext cx="4702360" cy="2880320"/>
          </a:xfrm>
          <a:prstGeom prst="roundRect">
            <a:avLst>
              <a:gd name="adj" fmla="val 8313"/>
            </a:avLst>
          </a:prstGeom>
          <a:noFill/>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342900" indent="-342900">
              <a:buFont typeface="Arial" panose="020B0604020202020204" pitchFamily="34" charset="0"/>
              <a:buChar char="•"/>
            </a:pPr>
            <a:r>
              <a:rPr lang="zh-TW" altLang="en-US" sz="2400" dirty="0">
                <a:solidFill>
                  <a:schemeClr val="tx1"/>
                </a:solidFill>
                <a:latin typeface="+mj-ea"/>
                <a:ea typeface="+mj-ea"/>
              </a:rPr>
              <a:t>十三、學校課程發展委員會課程計畫審閱之會議紀錄</a:t>
            </a:r>
            <a:r>
              <a:rPr lang="en-US" altLang="zh-TW" sz="2400" dirty="0">
                <a:solidFill>
                  <a:schemeClr val="tx1"/>
                </a:solidFill>
                <a:latin typeface="+mj-ea"/>
                <a:ea typeface="+mj-ea"/>
              </a:rPr>
              <a:t>(</a:t>
            </a:r>
            <a:r>
              <a:rPr lang="zh-TW" altLang="en-US" sz="2400" dirty="0">
                <a:solidFill>
                  <a:schemeClr val="tx1"/>
                </a:solidFill>
                <a:latin typeface="+mj-ea"/>
                <a:ea typeface="+mj-ea"/>
              </a:rPr>
              <a:t>需包含通過日期、簽到表</a:t>
            </a:r>
            <a:r>
              <a:rPr lang="en-US" altLang="zh-TW" sz="2400" dirty="0">
                <a:solidFill>
                  <a:schemeClr val="tx1"/>
                </a:solidFill>
                <a:latin typeface="+mj-ea"/>
                <a:ea typeface="+mj-ea"/>
              </a:rPr>
              <a:t>)</a:t>
            </a:r>
          </a:p>
          <a:p>
            <a:pPr marL="342900" indent="-342900">
              <a:buFont typeface="Arial" panose="020B0604020202020204" pitchFamily="34" charset="0"/>
              <a:buChar char="•"/>
            </a:pPr>
            <a:r>
              <a:rPr lang="zh-TW" altLang="en-US" sz="2400" dirty="0">
                <a:solidFill>
                  <a:schemeClr val="tx1"/>
                </a:solidFill>
                <a:latin typeface="+mj-ea"/>
                <a:ea typeface="+mj-ea"/>
              </a:rPr>
              <a:t>十四、本表學校可依需求自行填整使用</a:t>
            </a:r>
            <a:endParaRPr lang="en-US" altLang="zh-TW" sz="2400" dirty="0">
              <a:solidFill>
                <a:schemeClr val="tx1"/>
              </a:solidFill>
              <a:latin typeface="+mj-ea"/>
              <a:ea typeface="+mj-ea"/>
            </a:endParaRPr>
          </a:p>
          <a:p>
            <a:pPr marL="342900" indent="-342900">
              <a:buFont typeface="Arial" panose="020B0604020202020204" pitchFamily="34" charset="0"/>
              <a:buChar char="•"/>
            </a:pPr>
            <a:r>
              <a:rPr lang="zh-TW" altLang="en-US" sz="2400" dirty="0">
                <a:solidFill>
                  <a:schemeClr val="tx1"/>
                </a:solidFill>
                <a:latin typeface="+mj-ea"/>
                <a:ea typeface="+mj-ea"/>
              </a:rPr>
              <a:t>建議填寫：</a:t>
            </a:r>
            <a:r>
              <a:rPr lang="zh-TW" altLang="en-US" sz="2400" dirty="0">
                <a:solidFill>
                  <a:schemeClr val="tx1"/>
                </a:solidFill>
                <a:latin typeface="+mj-ea"/>
              </a:rPr>
              <a:t>課發會通過，由教務人員彙整</a:t>
            </a:r>
            <a:endParaRPr lang="en-US" altLang="zh-TW" sz="2400" dirty="0">
              <a:solidFill>
                <a:schemeClr val="tx1"/>
              </a:solidFill>
              <a:latin typeface="+mj-ea"/>
              <a:ea typeface="+mj-ea"/>
            </a:endParaRPr>
          </a:p>
        </p:txBody>
      </p:sp>
      <p:pic>
        <p:nvPicPr>
          <p:cNvPr id="5" name="圖片 4">
            <a:extLst>
              <a:ext uri="{FF2B5EF4-FFF2-40B4-BE49-F238E27FC236}">
                <a16:creationId xmlns:a16="http://schemas.microsoft.com/office/drawing/2014/main" id="{967C0118-F480-4C66-A641-88BDE1D2B341}"/>
              </a:ext>
            </a:extLst>
          </p:cNvPr>
          <p:cNvPicPr>
            <a:picLocks noChangeAspect="1"/>
          </p:cNvPicPr>
          <p:nvPr/>
        </p:nvPicPr>
        <p:blipFill>
          <a:blip r:embed="rId4"/>
          <a:stretch>
            <a:fillRect/>
          </a:stretch>
        </p:blipFill>
        <p:spPr>
          <a:xfrm>
            <a:off x="1210498" y="1340688"/>
            <a:ext cx="5125165" cy="5229955"/>
          </a:xfrm>
          <a:prstGeom prst="rect">
            <a:avLst/>
          </a:prstGeom>
        </p:spPr>
      </p:pic>
    </p:spTree>
    <p:extLst>
      <p:ext uri="{BB962C8B-B14F-4D97-AF65-F5344CB8AC3E}">
        <p14:creationId xmlns:p14="http://schemas.microsoft.com/office/powerpoint/2010/main" val="79429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1B13B2A-5FAF-4CD4-AF33-FA9700ED7A02}"/>
              </a:ext>
            </a:extLst>
          </p:cNvPr>
          <p:cNvSpPr txBox="1">
            <a:spLocks/>
          </p:cNvSpPr>
          <p:nvPr/>
        </p:nvSpPr>
        <p:spPr>
          <a:xfrm>
            <a:off x="2390333" y="2834933"/>
            <a:ext cx="5217715"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800" noProof="0" dirty="0">
                <a:latin typeface="+mn-lt"/>
                <a:ea typeface="+mn-ea"/>
                <a:cs typeface="+mn-ea"/>
                <a:sym typeface="+mn-lt"/>
              </a:rPr>
              <a:t>課程計畫上傳方式</a:t>
            </a:r>
            <a:endParaRPr kumimoji="0" lang="en-US" altLang="zh-TW" sz="4800" b="1" i="0" u="none" strike="noStrike" kern="1200" cap="none" spc="0" normalizeH="0" baseline="0" noProof="0" dirty="0">
              <a:ln>
                <a:noFill/>
              </a:ln>
              <a:effectLst/>
              <a:uLnTx/>
              <a:uFillTx/>
              <a:latin typeface="+mn-lt"/>
              <a:ea typeface="+mn-ea"/>
              <a:cs typeface="+mn-ea"/>
              <a:sym typeface="+mn-lt"/>
            </a:endParaRPr>
          </a:p>
        </p:txBody>
      </p:sp>
      <p:grpSp>
        <p:nvGrpSpPr>
          <p:cNvPr id="6" name="群組 5">
            <a:extLst>
              <a:ext uri="{FF2B5EF4-FFF2-40B4-BE49-F238E27FC236}">
                <a16:creationId xmlns:a16="http://schemas.microsoft.com/office/drawing/2014/main" id="{2C89D457-AF03-4470-88A8-397473BD7CF4}"/>
              </a:ext>
            </a:extLst>
          </p:cNvPr>
          <p:cNvGrpSpPr/>
          <p:nvPr/>
        </p:nvGrpSpPr>
        <p:grpSpPr>
          <a:xfrm>
            <a:off x="1343472" y="2636912"/>
            <a:ext cx="1080000" cy="1080000"/>
            <a:chOff x="1901982" y="2642707"/>
            <a:chExt cx="1080000" cy="1080000"/>
          </a:xfrm>
        </p:grpSpPr>
        <p:pic>
          <p:nvPicPr>
            <p:cNvPr id="4" name="圖形 3" descr="地球">
              <a:extLst>
                <a:ext uri="{FF2B5EF4-FFF2-40B4-BE49-F238E27FC236}">
                  <a16:creationId xmlns:a16="http://schemas.microsoft.com/office/drawing/2014/main" id="{96EF171B-F812-4CEC-B7E3-2CB5C92E1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982" y="2642707"/>
              <a:ext cx="1080000" cy="1080000"/>
            </a:xfrm>
            <a:prstGeom prst="rect">
              <a:avLst/>
            </a:prstGeom>
          </p:spPr>
        </p:pic>
        <p:sp>
          <p:nvSpPr>
            <p:cNvPr id="5" name="文字方塊 4">
              <a:extLst>
                <a:ext uri="{FF2B5EF4-FFF2-40B4-BE49-F238E27FC236}">
                  <a16:creationId xmlns:a16="http://schemas.microsoft.com/office/drawing/2014/main" id="{2739823D-0B62-4160-9964-B62BFECF9EF6}"/>
                </a:ext>
              </a:extLst>
            </p:cNvPr>
            <p:cNvSpPr txBox="1"/>
            <p:nvPr/>
          </p:nvSpPr>
          <p:spPr>
            <a:xfrm>
              <a:off x="2157128" y="2835053"/>
              <a:ext cx="425244" cy="584776"/>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4</a:t>
              </a:r>
              <a:endParaRPr lang="zh-TW" altLang="en-US" sz="3200" dirty="0">
                <a:solidFill>
                  <a:schemeClr val="bg1"/>
                </a:solidFill>
                <a:latin typeface="+mn-lt"/>
                <a:ea typeface="+mn-ea"/>
                <a:cs typeface="+mn-ea"/>
                <a:sym typeface="+mn-lt"/>
              </a:endParaRPr>
            </a:p>
          </p:txBody>
        </p:sp>
      </p:grpSp>
      <p:sp>
        <p:nvSpPr>
          <p:cNvPr id="7" name="文字版面配置區 1">
            <a:extLst>
              <a:ext uri="{FF2B5EF4-FFF2-40B4-BE49-F238E27FC236}">
                <a16:creationId xmlns:a16="http://schemas.microsoft.com/office/drawing/2014/main" id="{93BC4ED2-E690-47EE-989B-539C38A2F126}"/>
              </a:ext>
            </a:extLst>
          </p:cNvPr>
          <p:cNvSpPr txBox="1">
            <a:spLocks/>
          </p:cNvSpPr>
          <p:nvPr/>
        </p:nvSpPr>
        <p:spPr>
          <a:xfrm>
            <a:off x="2390333" y="3933056"/>
            <a:ext cx="5001403" cy="432048"/>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000" noProof="0" dirty="0">
                <a:solidFill>
                  <a:schemeClr val="tx1">
                    <a:lumMod val="50000"/>
                    <a:lumOff val="50000"/>
                  </a:schemeClr>
                </a:solidFill>
                <a:latin typeface="+mn-lt"/>
                <a:ea typeface="+mn-ea"/>
                <a:cs typeface="+mn-ea"/>
                <a:sym typeface="+mn-lt"/>
              </a:rPr>
              <a:t>課程計畫備查實施計畫說明</a:t>
            </a:r>
            <a:endParaRPr kumimoji="0" lang="en-US" altLang="zh-TW" sz="2000" b="1" i="0" u="none" strike="noStrike" kern="1200" cap="none" spc="0" normalizeH="0" baseline="0" noProof="0" dirty="0">
              <a:ln>
                <a:noFill/>
              </a:ln>
              <a:solidFill>
                <a:schemeClr val="tx1">
                  <a:lumMod val="50000"/>
                  <a:lumOff val="50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288602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82A0C2C0-B7E6-483B-B891-51944CF9C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597" y="2968536"/>
            <a:ext cx="720000" cy="720000"/>
          </a:xfrm>
          <a:prstGeom prst="rect">
            <a:avLst/>
          </a:prstGeom>
        </p:spPr>
      </p:pic>
      <p:pic>
        <p:nvPicPr>
          <p:cNvPr id="6" name="圖片 5">
            <a:extLst>
              <a:ext uri="{FF2B5EF4-FFF2-40B4-BE49-F238E27FC236}">
                <a16:creationId xmlns:a16="http://schemas.microsoft.com/office/drawing/2014/main" id="{3FB8093B-EAF8-124A-8729-C2ACC17F885F}"/>
              </a:ext>
            </a:extLst>
          </p:cNvPr>
          <p:cNvPicPr>
            <a:picLocks noChangeAspect="1"/>
          </p:cNvPicPr>
          <p:nvPr/>
        </p:nvPicPr>
        <p:blipFill rotWithShape="1">
          <a:blip r:embed="rId3">
            <a:extLst>
              <a:ext uri="{28A0092B-C50C-407E-A947-70E740481C1C}">
                <a14:useLocalDpi xmlns:a14="http://schemas.microsoft.com/office/drawing/2010/main" val="0"/>
              </a:ext>
            </a:extLst>
          </a:blip>
          <a:srcRect l="5113" t="5482" r="5113" b="1553"/>
          <a:stretch/>
        </p:blipFill>
        <p:spPr>
          <a:xfrm>
            <a:off x="623392" y="1132252"/>
            <a:ext cx="10945216" cy="5112568"/>
          </a:xfrm>
          <a:prstGeom prst="rect">
            <a:avLst/>
          </a:prstGeom>
        </p:spPr>
      </p:pic>
      <p:sp>
        <p:nvSpPr>
          <p:cNvPr id="4" name="文字方塊 3">
            <a:extLst>
              <a:ext uri="{FF2B5EF4-FFF2-40B4-BE49-F238E27FC236}">
                <a16:creationId xmlns:a16="http://schemas.microsoft.com/office/drawing/2014/main" id="{1009B1E6-3463-4797-B03E-987985CBAE5B}"/>
              </a:ext>
            </a:extLst>
          </p:cNvPr>
          <p:cNvSpPr txBox="1"/>
          <p:nvPr/>
        </p:nvSpPr>
        <p:spPr>
          <a:xfrm>
            <a:off x="868651" y="1844824"/>
            <a:ext cx="3168352" cy="2247424"/>
          </a:xfrm>
          <a:prstGeom prst="wedgeRoundRectCallou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zh-TW" altLang="en-US" dirty="0"/>
              <a:t>搜尋新竹市國教輔導團網站</a:t>
            </a:r>
            <a:br>
              <a:rPr lang="en-US" altLang="zh-TW" dirty="0"/>
            </a:br>
            <a:r>
              <a:rPr lang="en-US" altLang="zh-TW" dirty="0">
                <a:hlinkClick r:id="rId4"/>
              </a:rPr>
              <a:t>http://hcfdt.hc.edu.tw</a:t>
            </a:r>
            <a:endParaRPr lang="en-US" altLang="zh-TW" dirty="0"/>
          </a:p>
          <a:p>
            <a:pPr marL="285750" indent="-285750">
              <a:buFont typeface="Arial" panose="020B0604020202020204" pitchFamily="34" charset="0"/>
              <a:buChar char="•"/>
            </a:pPr>
            <a:r>
              <a:rPr lang="zh-TW" altLang="en-US" dirty="0"/>
              <a:t>點選課程計畫→</a:t>
            </a:r>
            <a:r>
              <a:rPr lang="en-US" altLang="zh-TW" dirty="0"/>
              <a:t>111</a:t>
            </a:r>
            <a:r>
              <a:rPr lang="zh-TW" altLang="en-US" dirty="0"/>
              <a:t>學年度課程計畫</a:t>
            </a:r>
            <a:endParaRPr lang="en-US" altLang="zh-TW" dirty="0"/>
          </a:p>
          <a:p>
            <a:pPr marL="285750" indent="-285750">
              <a:buFont typeface="Arial" panose="020B0604020202020204" pitchFamily="34" charset="0"/>
              <a:buChar char="•"/>
            </a:pPr>
            <a:r>
              <a:rPr lang="zh-TW" altLang="en-US" dirty="0"/>
              <a:t>建議使用</a:t>
            </a:r>
            <a:r>
              <a:rPr lang="en-US" altLang="zh-TW" dirty="0"/>
              <a:t>chrome</a:t>
            </a:r>
            <a:r>
              <a:rPr lang="zh-TW" altLang="en-US" dirty="0"/>
              <a:t>瀏覽器</a:t>
            </a:r>
            <a:endParaRPr lang="en-US" altLang="zh-TW" dirty="0"/>
          </a:p>
          <a:p>
            <a:endParaRPr lang="zh-TW" altLang="en-US" dirty="0"/>
          </a:p>
        </p:txBody>
      </p:sp>
    </p:spTree>
    <p:extLst>
      <p:ext uri="{BB962C8B-B14F-4D97-AF65-F5344CB8AC3E}">
        <p14:creationId xmlns:p14="http://schemas.microsoft.com/office/powerpoint/2010/main" val="165839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8CB5090-541C-4543-9BA2-1D261003B0F5}"/>
              </a:ext>
            </a:extLst>
          </p:cNvPr>
          <p:cNvSpPr txBox="1">
            <a:spLocks/>
          </p:cNvSpPr>
          <p:nvPr/>
        </p:nvSpPr>
        <p:spPr>
          <a:xfrm>
            <a:off x="2514974" y="2852936"/>
            <a:ext cx="7162051"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6000" b="1" i="0" u="none" strike="noStrike" kern="1200" cap="none" spc="0" normalizeH="0" baseline="0" noProof="0" dirty="0">
                <a:ln>
                  <a:noFill/>
                </a:ln>
                <a:effectLst/>
                <a:uLnTx/>
                <a:uFillTx/>
                <a:latin typeface="+mn-lt"/>
                <a:ea typeface="+mn-ea"/>
                <a:cs typeface="+mn-ea"/>
                <a:sym typeface="+mn-lt"/>
              </a:rPr>
              <a:t>各年級學習節數填報</a:t>
            </a:r>
            <a:endParaRPr kumimoji="0" lang="en-US" altLang="zh-TW" sz="6000" b="1" i="0" u="none" strike="noStrike" kern="1200" cap="none" spc="0" normalizeH="0" baseline="0" noProof="0" dirty="0">
              <a:ln>
                <a:noFill/>
              </a:ln>
              <a:effectLst/>
              <a:uLnTx/>
              <a:uFillTx/>
              <a:latin typeface="+mn-lt"/>
              <a:ea typeface="+mn-ea"/>
              <a:cs typeface="+mn-ea"/>
              <a:sym typeface="+mn-lt"/>
            </a:endParaRPr>
          </a:p>
        </p:txBody>
      </p:sp>
    </p:spTree>
    <p:extLst>
      <p:ext uri="{BB962C8B-B14F-4D97-AF65-F5344CB8AC3E}">
        <p14:creationId xmlns:p14="http://schemas.microsoft.com/office/powerpoint/2010/main" val="30013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4CB14746-8AF0-4B64-80F2-E901AEC5B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38" y="1306982"/>
            <a:ext cx="10567421" cy="5074345"/>
          </a:xfrm>
          <a:prstGeom prst="rect">
            <a:avLst/>
          </a:prstGeom>
        </p:spPr>
      </p:pic>
      <p:sp>
        <p:nvSpPr>
          <p:cNvPr id="4" name="文字方塊 3">
            <a:extLst>
              <a:ext uri="{FF2B5EF4-FFF2-40B4-BE49-F238E27FC236}">
                <a16:creationId xmlns:a16="http://schemas.microsoft.com/office/drawing/2014/main" id="{1009B1E6-3463-4797-B03E-987985CBAE5B}"/>
              </a:ext>
            </a:extLst>
          </p:cNvPr>
          <p:cNvSpPr txBox="1"/>
          <p:nvPr/>
        </p:nvSpPr>
        <p:spPr>
          <a:xfrm>
            <a:off x="9005825" y="2276872"/>
            <a:ext cx="2940649" cy="3139142"/>
          </a:xfrm>
          <a:prstGeom prst="wedgeRoundRectCallout">
            <a:avLst>
              <a:gd name="adj1" fmla="val -61695"/>
              <a:gd name="adj2" fmla="val -21550"/>
              <a:gd name="adj3" fmla="val 16667"/>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zh-TW" altLang="en-US" dirty="0"/>
              <a:t>網頁跳轉到線上表單</a:t>
            </a:r>
            <a:endParaRPr lang="en-US" altLang="zh-TW" dirty="0"/>
          </a:p>
          <a:p>
            <a:pPr marL="285750" indent="-285750">
              <a:buFont typeface="Arial" panose="020B0604020202020204" pitchFamily="34" charset="0"/>
              <a:buChar char="•"/>
            </a:pPr>
            <a:r>
              <a:rPr lang="zh-TW" altLang="en-US" dirty="0"/>
              <a:t>請填寫貴校各領域</a:t>
            </a:r>
            <a:r>
              <a:rPr lang="en-US" altLang="zh-TW" dirty="0"/>
              <a:t>/</a:t>
            </a:r>
            <a:r>
              <a:rPr lang="zh-TW" altLang="en-US" dirty="0"/>
              <a:t>科目的學習節數</a:t>
            </a:r>
            <a:endParaRPr lang="en-US" altLang="zh-TW" dirty="0"/>
          </a:p>
          <a:p>
            <a:pPr marL="285750" indent="-285750">
              <a:buFont typeface="Arial" panose="020B0604020202020204" pitchFamily="34" charset="0"/>
              <a:buChar char="•"/>
            </a:pPr>
            <a:r>
              <a:rPr lang="zh-TW" altLang="en-US" dirty="0">
                <a:solidFill>
                  <a:srgbClr val="FF0000"/>
                </a:solidFill>
              </a:rPr>
              <a:t>學習總節數會自動加總，無須輸入</a:t>
            </a:r>
            <a:endParaRPr lang="en-US" altLang="zh-TW" dirty="0">
              <a:solidFill>
                <a:srgbClr val="FF0000"/>
              </a:solidFill>
            </a:endParaRPr>
          </a:p>
          <a:p>
            <a:pPr marL="285750" indent="-285750">
              <a:buFont typeface="Arial" panose="020B0604020202020204" pitchFamily="34" charset="0"/>
              <a:buChar char="•"/>
            </a:pPr>
            <a:r>
              <a:rPr lang="zh-TW" altLang="en-US" dirty="0">
                <a:solidFill>
                  <a:srgbClr val="FF0000"/>
                </a:solidFill>
              </a:rPr>
              <a:t>不要更動到其他學校資料喔！</a:t>
            </a:r>
            <a:endParaRPr lang="en-US" altLang="zh-TW" dirty="0">
              <a:solidFill>
                <a:srgbClr val="FF0000"/>
              </a:solidFill>
            </a:endParaRPr>
          </a:p>
          <a:p>
            <a:pPr marL="285750" indent="-285750">
              <a:buFont typeface="Arial" panose="020B0604020202020204" pitchFamily="34" charset="0"/>
              <a:buChar char="•"/>
            </a:pPr>
            <a:r>
              <a:rPr lang="en-US" altLang="zh-TW">
                <a:solidFill>
                  <a:srgbClr val="FF0000"/>
                </a:solidFill>
              </a:rPr>
              <a:t>5/20</a:t>
            </a:r>
            <a:r>
              <a:rPr lang="zh-TW" altLang="en-US">
                <a:solidFill>
                  <a:srgbClr val="FF0000"/>
                </a:solidFill>
              </a:rPr>
              <a:t>前</a:t>
            </a:r>
            <a:r>
              <a:rPr lang="zh-TW" altLang="en-US" dirty="0">
                <a:solidFill>
                  <a:srgbClr val="FF0000"/>
                </a:solidFill>
              </a:rPr>
              <a:t>填報完成即可</a:t>
            </a:r>
            <a:endParaRPr lang="en-US" altLang="zh-TW" dirty="0">
              <a:solidFill>
                <a:srgbClr val="FF0000"/>
              </a:solidFill>
            </a:endParaRPr>
          </a:p>
          <a:p>
            <a:pPr marL="285750" indent="-285750">
              <a:buFont typeface="Arial" panose="020B0604020202020204" pitchFamily="34" charset="0"/>
              <a:buChar char="•"/>
            </a:pPr>
            <a:r>
              <a:rPr lang="zh-TW" altLang="en-US" dirty="0"/>
              <a:t>示例以國小，國中請至國中表單填報</a:t>
            </a:r>
          </a:p>
        </p:txBody>
      </p:sp>
      <p:sp>
        <p:nvSpPr>
          <p:cNvPr id="5" name="矩形: 圓角 4">
            <a:extLst>
              <a:ext uri="{FF2B5EF4-FFF2-40B4-BE49-F238E27FC236}">
                <a16:creationId xmlns:a16="http://schemas.microsoft.com/office/drawing/2014/main" id="{C22F6C12-3B9A-4012-8099-4989F60EE76F}"/>
              </a:ext>
            </a:extLst>
          </p:cNvPr>
          <p:cNvSpPr/>
          <p:nvPr/>
        </p:nvSpPr>
        <p:spPr>
          <a:xfrm>
            <a:off x="945167" y="2492896"/>
            <a:ext cx="6590993" cy="1728192"/>
          </a:xfrm>
          <a:prstGeom prst="roundRect">
            <a:avLst>
              <a:gd name="adj" fmla="val 11373"/>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8D1798A8-A86E-4498-A53F-E01F9E38A941}"/>
              </a:ext>
            </a:extLst>
          </p:cNvPr>
          <p:cNvSpPr/>
          <p:nvPr/>
        </p:nvSpPr>
        <p:spPr>
          <a:xfrm>
            <a:off x="7536160" y="596007"/>
            <a:ext cx="3570208"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學習節數填報</a:t>
            </a:r>
          </a:p>
        </p:txBody>
      </p:sp>
      <p:sp>
        <p:nvSpPr>
          <p:cNvPr id="8" name="矩形: 圓角 7">
            <a:extLst>
              <a:ext uri="{FF2B5EF4-FFF2-40B4-BE49-F238E27FC236}">
                <a16:creationId xmlns:a16="http://schemas.microsoft.com/office/drawing/2014/main" id="{A86B992A-533B-4637-9D1B-D446BB128CBC}"/>
              </a:ext>
            </a:extLst>
          </p:cNvPr>
          <p:cNvSpPr/>
          <p:nvPr/>
        </p:nvSpPr>
        <p:spPr>
          <a:xfrm>
            <a:off x="7608168" y="2492896"/>
            <a:ext cx="569388" cy="1696250"/>
          </a:xfrm>
          <a:prstGeom prst="round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0365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A332DB-6F27-4794-A0F2-F21283399892}"/>
              </a:ext>
            </a:extLst>
          </p:cNvPr>
          <p:cNvSpPr/>
          <p:nvPr/>
        </p:nvSpPr>
        <p:spPr>
          <a:xfrm>
            <a:off x="1487488" y="636757"/>
            <a:ext cx="24416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計畫目標</a:t>
            </a:r>
          </a:p>
        </p:txBody>
      </p:sp>
      <p:pic>
        <p:nvPicPr>
          <p:cNvPr id="7" name="圖形 6" descr="書籍">
            <a:extLst>
              <a:ext uri="{FF2B5EF4-FFF2-40B4-BE49-F238E27FC236}">
                <a16:creationId xmlns:a16="http://schemas.microsoft.com/office/drawing/2014/main" id="{8E71E674-887E-4FD5-BA4A-BDE4211F5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620688"/>
            <a:ext cx="720000" cy="720000"/>
          </a:xfrm>
          <a:prstGeom prst="rect">
            <a:avLst/>
          </a:prstGeom>
        </p:spPr>
      </p:pic>
      <p:grpSp>
        <p:nvGrpSpPr>
          <p:cNvPr id="27" name="群組 26">
            <a:extLst>
              <a:ext uri="{FF2B5EF4-FFF2-40B4-BE49-F238E27FC236}">
                <a16:creationId xmlns:a16="http://schemas.microsoft.com/office/drawing/2014/main" id="{16EC2A52-371A-45C4-916F-08C91665B99C}"/>
              </a:ext>
            </a:extLst>
          </p:cNvPr>
          <p:cNvGrpSpPr/>
          <p:nvPr/>
        </p:nvGrpSpPr>
        <p:grpSpPr>
          <a:xfrm>
            <a:off x="4745525" y="1402443"/>
            <a:ext cx="2736025" cy="4626694"/>
            <a:chOff x="5086310" y="4329200"/>
            <a:chExt cx="2736025" cy="4626694"/>
          </a:xfrm>
        </p:grpSpPr>
        <p:grpSp>
          <p:nvGrpSpPr>
            <p:cNvPr id="21" name="群組 20">
              <a:extLst>
                <a:ext uri="{FF2B5EF4-FFF2-40B4-BE49-F238E27FC236}">
                  <a16:creationId xmlns:a16="http://schemas.microsoft.com/office/drawing/2014/main" id="{0AE40A89-4189-4A3F-9FC1-DFBF25A18D0C}"/>
                </a:ext>
              </a:extLst>
            </p:cNvPr>
            <p:cNvGrpSpPr/>
            <p:nvPr/>
          </p:nvGrpSpPr>
          <p:grpSpPr>
            <a:xfrm>
              <a:off x="5086310" y="4509120"/>
              <a:ext cx="2736025" cy="4446774"/>
              <a:chOff x="4953683" y="4509120"/>
              <a:chExt cx="2736025" cy="4446774"/>
            </a:xfrm>
          </p:grpSpPr>
          <p:sp>
            <p:nvSpPr>
              <p:cNvPr id="14" name="矩形: 圓角 13">
                <a:extLst>
                  <a:ext uri="{FF2B5EF4-FFF2-40B4-BE49-F238E27FC236}">
                    <a16:creationId xmlns:a16="http://schemas.microsoft.com/office/drawing/2014/main" id="{9CFEF4A4-9F44-4B99-9465-F1D8025B430E}"/>
                  </a:ext>
                </a:extLst>
              </p:cNvPr>
              <p:cNvSpPr/>
              <p:nvPr/>
            </p:nvSpPr>
            <p:spPr>
              <a:xfrm>
                <a:off x="5061695" y="4509120"/>
                <a:ext cx="2520000" cy="1440160"/>
              </a:xfrm>
              <a:prstGeom prst="roundRect">
                <a:avLst/>
              </a:prstGeom>
              <a:solidFill>
                <a:srgbClr val="ED8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cs typeface="+mn-ea"/>
                  <a:sym typeface="+mn-lt"/>
                </a:endParaRPr>
              </a:p>
            </p:txBody>
          </p:sp>
          <p:sp>
            <p:nvSpPr>
              <p:cNvPr id="18" name="矩形 17">
                <a:extLst>
                  <a:ext uri="{FF2B5EF4-FFF2-40B4-BE49-F238E27FC236}">
                    <a16:creationId xmlns:a16="http://schemas.microsoft.com/office/drawing/2014/main" id="{2E04A435-B205-40A6-9CB4-F3F2C51BBBC0}"/>
                  </a:ext>
                </a:extLst>
              </p:cNvPr>
              <p:cNvSpPr/>
              <p:nvPr/>
            </p:nvSpPr>
            <p:spPr>
              <a:xfrm>
                <a:off x="4953683" y="5988479"/>
                <a:ext cx="2736025" cy="2967415"/>
              </a:xfrm>
              <a:prstGeom prst="rect">
                <a:avLst/>
              </a:prstGeom>
              <a:ln>
                <a:noFill/>
              </a:ln>
            </p:spPr>
            <p:txBody>
              <a:bodyPr wrap="square">
                <a:spAutoFit/>
              </a:bodyPr>
              <a:lstStyle/>
              <a:p>
                <a:pPr lvl="0" algn="ctr">
                  <a:lnSpc>
                    <a:spcPct val="115000"/>
                  </a:lnSpc>
                  <a:spcAft>
                    <a:spcPts val="0"/>
                  </a:spcAft>
                </a:pPr>
                <a:r>
                  <a:rPr lang="zh-TW" altLang="en-US" sz="3200" b="1" dirty="0">
                    <a:solidFill>
                      <a:srgbClr val="ED813E"/>
                    </a:solidFill>
                    <a:latin typeface="+mn-lt"/>
                    <a:ea typeface="+mn-ea"/>
                    <a:cs typeface="+mn-ea"/>
                    <a:sym typeface="+mn-lt"/>
                  </a:rPr>
                  <a:t>落實課程計畫</a:t>
                </a:r>
                <a:r>
                  <a:rPr lang="zh-TW" altLang="en-US" sz="3200" b="1" dirty="0">
                    <a:solidFill>
                      <a:srgbClr val="FF0000"/>
                    </a:solidFill>
                    <a:latin typeface="+mn-lt"/>
                    <a:ea typeface="+mn-ea"/>
                    <a:cs typeface="+mn-ea"/>
                    <a:sym typeface="+mn-lt"/>
                  </a:rPr>
                  <a:t>審查工作</a:t>
                </a:r>
                <a:endParaRPr lang="en-US" altLang="zh-TW" sz="3200" b="1" dirty="0">
                  <a:solidFill>
                    <a:srgbClr val="FF0000"/>
                  </a:solidFill>
                  <a:latin typeface="+mn-lt"/>
                  <a:ea typeface="+mn-ea"/>
                  <a:cs typeface="+mn-ea"/>
                  <a:sym typeface="+mn-lt"/>
                </a:endParaRPr>
              </a:p>
              <a:p>
                <a:pPr lvl="0">
                  <a:lnSpc>
                    <a:spcPct val="115000"/>
                  </a:lnSpc>
                  <a:spcAft>
                    <a:spcPts val="0"/>
                  </a:spcAft>
                </a:pPr>
                <a:r>
                  <a:rPr lang="zh-TW" altLang="en-US" sz="2000" dirty="0">
                    <a:latin typeface="+mn-lt"/>
                    <a:ea typeface="+mn-ea"/>
                    <a:cs typeface="+mn-ea"/>
                    <a:sym typeface="+mn-lt"/>
                  </a:rPr>
                  <a:t>落實學校課程計畫審查工作，提升教師專業知能與課程設計能力，協助各校確保課程實施效果。</a:t>
                </a:r>
              </a:p>
            </p:txBody>
          </p:sp>
        </p:grpSp>
        <p:pic>
          <p:nvPicPr>
            <p:cNvPr id="26" name="圖片 25">
              <a:extLst>
                <a:ext uri="{FF2B5EF4-FFF2-40B4-BE49-F238E27FC236}">
                  <a16:creationId xmlns:a16="http://schemas.microsoft.com/office/drawing/2014/main" id="{9DC2988F-E93E-44DF-A51A-814457E37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322" y="4329200"/>
              <a:ext cx="1800000" cy="1800000"/>
            </a:xfrm>
            <a:prstGeom prst="rect">
              <a:avLst/>
            </a:prstGeom>
          </p:spPr>
        </p:pic>
      </p:grpSp>
      <p:grpSp>
        <p:nvGrpSpPr>
          <p:cNvPr id="33" name="群組 32">
            <a:extLst>
              <a:ext uri="{FF2B5EF4-FFF2-40B4-BE49-F238E27FC236}">
                <a16:creationId xmlns:a16="http://schemas.microsoft.com/office/drawing/2014/main" id="{BFD46CFC-5000-4A9E-A7C8-69EAA0D6895F}"/>
              </a:ext>
            </a:extLst>
          </p:cNvPr>
          <p:cNvGrpSpPr/>
          <p:nvPr/>
        </p:nvGrpSpPr>
        <p:grpSpPr>
          <a:xfrm>
            <a:off x="8133101" y="1402443"/>
            <a:ext cx="2736025" cy="4626694"/>
            <a:chOff x="8419879" y="4375032"/>
            <a:chExt cx="2736025" cy="4626694"/>
          </a:xfrm>
        </p:grpSpPr>
        <p:grpSp>
          <p:nvGrpSpPr>
            <p:cNvPr id="22" name="群組 21">
              <a:extLst>
                <a:ext uri="{FF2B5EF4-FFF2-40B4-BE49-F238E27FC236}">
                  <a16:creationId xmlns:a16="http://schemas.microsoft.com/office/drawing/2014/main" id="{7877FA3B-3FE1-4166-8B20-F436121298A8}"/>
                </a:ext>
              </a:extLst>
            </p:cNvPr>
            <p:cNvGrpSpPr/>
            <p:nvPr/>
          </p:nvGrpSpPr>
          <p:grpSpPr>
            <a:xfrm>
              <a:off x="8419879" y="4554952"/>
              <a:ext cx="2736025" cy="4446774"/>
              <a:chOff x="8419879" y="4509120"/>
              <a:chExt cx="2736025" cy="4446774"/>
            </a:xfrm>
          </p:grpSpPr>
          <p:sp>
            <p:nvSpPr>
              <p:cNvPr id="15" name="矩形: 圓角 14">
                <a:extLst>
                  <a:ext uri="{FF2B5EF4-FFF2-40B4-BE49-F238E27FC236}">
                    <a16:creationId xmlns:a16="http://schemas.microsoft.com/office/drawing/2014/main" id="{D74A8DCD-8CB4-414E-8BE1-09252E37C45A}"/>
                  </a:ext>
                </a:extLst>
              </p:cNvPr>
              <p:cNvSpPr/>
              <p:nvPr/>
            </p:nvSpPr>
            <p:spPr>
              <a:xfrm>
                <a:off x="8527891" y="4509120"/>
                <a:ext cx="2520000" cy="1440160"/>
              </a:xfrm>
              <a:prstGeom prst="roundRect">
                <a:avLst/>
              </a:prstGeom>
              <a:solidFill>
                <a:srgbClr val="859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cs typeface="+mn-ea"/>
                  <a:sym typeface="+mn-lt"/>
                </a:endParaRPr>
              </a:p>
            </p:txBody>
          </p:sp>
          <p:sp>
            <p:nvSpPr>
              <p:cNvPr id="19" name="矩形 18">
                <a:extLst>
                  <a:ext uri="{FF2B5EF4-FFF2-40B4-BE49-F238E27FC236}">
                    <a16:creationId xmlns:a16="http://schemas.microsoft.com/office/drawing/2014/main" id="{996B9005-E83B-43BC-85F0-BCCDC9068D65}"/>
                  </a:ext>
                </a:extLst>
              </p:cNvPr>
              <p:cNvSpPr/>
              <p:nvPr/>
            </p:nvSpPr>
            <p:spPr>
              <a:xfrm>
                <a:off x="8419879" y="5988479"/>
                <a:ext cx="2736025" cy="2967415"/>
              </a:xfrm>
              <a:prstGeom prst="rect">
                <a:avLst/>
              </a:prstGeom>
              <a:ln>
                <a:noFill/>
              </a:ln>
            </p:spPr>
            <p:txBody>
              <a:bodyPr wrap="square">
                <a:spAutoFit/>
              </a:bodyPr>
              <a:lstStyle/>
              <a:p>
                <a:pPr lvl="0" algn="ctr">
                  <a:lnSpc>
                    <a:spcPct val="115000"/>
                  </a:lnSpc>
                  <a:spcAft>
                    <a:spcPts val="0"/>
                  </a:spcAft>
                </a:pPr>
                <a:r>
                  <a:rPr lang="zh-TW" altLang="en-US" sz="3200" b="1" dirty="0">
                    <a:solidFill>
                      <a:srgbClr val="859CD3"/>
                    </a:solidFill>
                    <a:latin typeface="+mn-lt"/>
                    <a:ea typeface="+mn-ea"/>
                    <a:cs typeface="+mn-ea"/>
                    <a:sym typeface="+mn-lt"/>
                  </a:rPr>
                  <a:t>建立學校課程</a:t>
                </a:r>
                <a:r>
                  <a:rPr lang="zh-TW" altLang="en-US" sz="3200" b="1" dirty="0">
                    <a:solidFill>
                      <a:srgbClr val="FF0000"/>
                    </a:solidFill>
                    <a:latin typeface="+mn-lt"/>
                    <a:ea typeface="+mn-ea"/>
                    <a:cs typeface="+mn-ea"/>
                    <a:sym typeface="+mn-lt"/>
                  </a:rPr>
                  <a:t>評鑑機制</a:t>
                </a:r>
                <a:endParaRPr lang="en-US" altLang="zh-TW" sz="3200" b="1" dirty="0">
                  <a:solidFill>
                    <a:srgbClr val="FF0000"/>
                  </a:solidFill>
                  <a:latin typeface="+mn-lt"/>
                  <a:ea typeface="+mn-ea"/>
                  <a:cs typeface="+mn-ea"/>
                  <a:sym typeface="+mn-lt"/>
                </a:endParaRPr>
              </a:p>
              <a:p>
                <a:pPr lvl="0">
                  <a:lnSpc>
                    <a:spcPct val="115000"/>
                  </a:lnSpc>
                  <a:spcAft>
                    <a:spcPts val="0"/>
                  </a:spcAft>
                </a:pPr>
                <a:r>
                  <a:rPr lang="zh-TW" altLang="en-US" sz="2000" dirty="0">
                    <a:latin typeface="+mn-lt"/>
                    <a:ea typeface="+mn-ea"/>
                    <a:cs typeface="+mn-ea"/>
                    <a:sym typeface="+mn-lt"/>
                  </a:rPr>
                  <a:t>建立並實施學校課程評鑑機制，確保學校課程永續發展及持續改進、教學創新及學生學習成效。</a:t>
                </a:r>
              </a:p>
            </p:txBody>
          </p:sp>
        </p:grpSp>
        <p:pic>
          <p:nvPicPr>
            <p:cNvPr id="32" name="圖片 31">
              <a:extLst>
                <a:ext uri="{FF2B5EF4-FFF2-40B4-BE49-F238E27FC236}">
                  <a16:creationId xmlns:a16="http://schemas.microsoft.com/office/drawing/2014/main" id="{4A81B631-29C6-4433-AD5D-4F4426AD4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496" y="4375032"/>
              <a:ext cx="1800000" cy="1800000"/>
            </a:xfrm>
            <a:prstGeom prst="rect">
              <a:avLst/>
            </a:prstGeom>
          </p:spPr>
        </p:pic>
      </p:grpSp>
      <p:grpSp>
        <p:nvGrpSpPr>
          <p:cNvPr id="36" name="群組 35">
            <a:extLst>
              <a:ext uri="{FF2B5EF4-FFF2-40B4-BE49-F238E27FC236}">
                <a16:creationId xmlns:a16="http://schemas.microsoft.com/office/drawing/2014/main" id="{E9B677F3-D8CB-4095-AC60-619C122BEA7F}"/>
              </a:ext>
            </a:extLst>
          </p:cNvPr>
          <p:cNvGrpSpPr/>
          <p:nvPr/>
        </p:nvGrpSpPr>
        <p:grpSpPr>
          <a:xfrm>
            <a:off x="1271464" y="1477722"/>
            <a:ext cx="2822511" cy="4556480"/>
            <a:chOff x="1558242" y="4450311"/>
            <a:chExt cx="2822511" cy="4556480"/>
          </a:xfrm>
        </p:grpSpPr>
        <p:grpSp>
          <p:nvGrpSpPr>
            <p:cNvPr id="20" name="群組 19">
              <a:extLst>
                <a:ext uri="{FF2B5EF4-FFF2-40B4-BE49-F238E27FC236}">
                  <a16:creationId xmlns:a16="http://schemas.microsoft.com/office/drawing/2014/main" id="{FA52801F-73A3-42C3-8522-33C85CA792AC}"/>
                </a:ext>
              </a:extLst>
            </p:cNvPr>
            <p:cNvGrpSpPr/>
            <p:nvPr/>
          </p:nvGrpSpPr>
          <p:grpSpPr>
            <a:xfrm>
              <a:off x="1558242" y="4554952"/>
              <a:ext cx="2736025" cy="4451839"/>
              <a:chOff x="1487487" y="4509120"/>
              <a:chExt cx="2736025" cy="4451839"/>
            </a:xfrm>
          </p:grpSpPr>
          <p:sp>
            <p:nvSpPr>
              <p:cNvPr id="13" name="矩形: 圓角 12">
                <a:extLst>
                  <a:ext uri="{FF2B5EF4-FFF2-40B4-BE49-F238E27FC236}">
                    <a16:creationId xmlns:a16="http://schemas.microsoft.com/office/drawing/2014/main" id="{0C1B9CAB-8A72-49F1-BF58-0D99B563096D}"/>
                  </a:ext>
                </a:extLst>
              </p:cNvPr>
              <p:cNvSpPr/>
              <p:nvPr/>
            </p:nvSpPr>
            <p:spPr>
              <a:xfrm>
                <a:off x="1595499" y="4509120"/>
                <a:ext cx="2520000" cy="1440160"/>
              </a:xfrm>
              <a:prstGeom prst="roundRect">
                <a:avLst/>
              </a:prstGeom>
              <a:solidFill>
                <a:srgbClr val="6FB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cs typeface="+mn-ea"/>
                  <a:sym typeface="+mn-lt"/>
                </a:endParaRPr>
              </a:p>
            </p:txBody>
          </p:sp>
          <p:sp>
            <p:nvSpPr>
              <p:cNvPr id="11" name="矩形 10">
                <a:extLst>
                  <a:ext uri="{FF2B5EF4-FFF2-40B4-BE49-F238E27FC236}">
                    <a16:creationId xmlns:a16="http://schemas.microsoft.com/office/drawing/2014/main" id="{E066ABA1-A439-41EE-B0AC-F6DBCA333755}"/>
                  </a:ext>
                </a:extLst>
              </p:cNvPr>
              <p:cNvSpPr/>
              <p:nvPr/>
            </p:nvSpPr>
            <p:spPr>
              <a:xfrm>
                <a:off x="1487487" y="5988479"/>
                <a:ext cx="2736025" cy="2972480"/>
              </a:xfrm>
              <a:prstGeom prst="rect">
                <a:avLst/>
              </a:prstGeom>
              <a:ln>
                <a:noFill/>
              </a:ln>
            </p:spPr>
            <p:txBody>
              <a:bodyPr wrap="square">
                <a:spAutoFit/>
              </a:bodyPr>
              <a:lstStyle/>
              <a:p>
                <a:pPr lvl="0" algn="ctr">
                  <a:lnSpc>
                    <a:spcPct val="115000"/>
                  </a:lnSpc>
                  <a:spcAft>
                    <a:spcPts val="0"/>
                  </a:spcAft>
                </a:pPr>
                <a:r>
                  <a:rPr lang="zh-TW" altLang="en-US" sz="3200" b="1" dirty="0">
                    <a:solidFill>
                      <a:srgbClr val="6FBC8F"/>
                    </a:solidFill>
                    <a:latin typeface="+mn-lt"/>
                    <a:ea typeface="+mn-ea"/>
                    <a:cs typeface="+mn-ea"/>
                    <a:sym typeface="+mn-lt"/>
                  </a:rPr>
                  <a:t>規劃學校</a:t>
                </a:r>
                <a:endParaRPr lang="en-US" altLang="zh-TW" sz="3200" b="1" dirty="0">
                  <a:solidFill>
                    <a:srgbClr val="6FBC8F"/>
                  </a:solidFill>
                  <a:latin typeface="+mn-lt"/>
                  <a:ea typeface="+mn-ea"/>
                  <a:cs typeface="+mn-ea"/>
                  <a:sym typeface="+mn-lt"/>
                </a:endParaRPr>
              </a:p>
              <a:p>
                <a:pPr lvl="0" algn="ctr">
                  <a:lnSpc>
                    <a:spcPct val="115000"/>
                  </a:lnSpc>
                  <a:spcAft>
                    <a:spcPts val="0"/>
                  </a:spcAft>
                </a:pPr>
                <a:r>
                  <a:rPr lang="zh-TW" altLang="en-US" sz="3200" b="1" dirty="0">
                    <a:solidFill>
                      <a:srgbClr val="FF0000"/>
                    </a:solidFill>
                    <a:latin typeface="+mn-lt"/>
                    <a:ea typeface="+mn-ea"/>
                    <a:cs typeface="+mn-ea"/>
                    <a:sym typeface="+mn-lt"/>
                  </a:rPr>
                  <a:t>校本課程計畫</a:t>
                </a:r>
                <a:endParaRPr lang="en-US" altLang="zh-TW" sz="3200" b="1" dirty="0">
                  <a:solidFill>
                    <a:srgbClr val="FF0000"/>
                  </a:solidFill>
                  <a:latin typeface="+mn-lt"/>
                  <a:ea typeface="+mn-ea"/>
                  <a:cs typeface="+mn-ea"/>
                  <a:sym typeface="+mn-lt"/>
                </a:endParaRPr>
              </a:p>
              <a:p>
                <a:pPr lvl="0">
                  <a:lnSpc>
                    <a:spcPct val="115000"/>
                  </a:lnSpc>
                  <a:spcAft>
                    <a:spcPts val="0"/>
                  </a:spcAft>
                </a:pPr>
                <a:r>
                  <a:rPr lang="zh-TW" altLang="en-US" sz="2000" dirty="0">
                    <a:latin typeface="+mn-lt"/>
                    <a:ea typeface="+mn-ea"/>
                    <a:cs typeface="+mn-ea"/>
                    <a:sym typeface="+mn-lt"/>
                  </a:rPr>
                  <a:t>落實課程綱要之規定與內涵，推動課程改革及發展學校特色，規劃符合學校願景之學校課程計畫。</a:t>
                </a:r>
              </a:p>
            </p:txBody>
          </p:sp>
        </p:grpSp>
        <p:pic>
          <p:nvPicPr>
            <p:cNvPr id="35" name="圖片 34">
              <a:extLst>
                <a:ext uri="{FF2B5EF4-FFF2-40B4-BE49-F238E27FC236}">
                  <a16:creationId xmlns:a16="http://schemas.microsoft.com/office/drawing/2014/main" id="{0434C417-412B-4162-96AD-26C735BBDB44}"/>
                </a:ext>
              </a:extLst>
            </p:cNvPr>
            <p:cNvPicPr>
              <a:picLocks noChangeAspect="1"/>
            </p:cNvPicPr>
            <p:nvPr/>
          </p:nvPicPr>
          <p:blipFill rotWithShape="1">
            <a:blip r:embed="rId6">
              <a:extLst>
                <a:ext uri="{28A0092B-C50C-407E-A947-70E740481C1C}">
                  <a14:useLocalDpi xmlns:a14="http://schemas.microsoft.com/office/drawing/2010/main" val="0"/>
                </a:ext>
              </a:extLst>
            </a:blip>
            <a:srcRect t="18769" b="23808"/>
            <a:stretch/>
          </p:blipFill>
          <p:spPr>
            <a:xfrm>
              <a:off x="1622242" y="4450311"/>
              <a:ext cx="2758511" cy="1584000"/>
            </a:xfrm>
            <a:prstGeom prst="rect">
              <a:avLst/>
            </a:prstGeom>
          </p:spPr>
        </p:pic>
      </p:grpSp>
    </p:spTree>
    <p:extLst>
      <p:ext uri="{BB962C8B-B14F-4D97-AF65-F5344CB8AC3E}">
        <p14:creationId xmlns:p14="http://schemas.microsoft.com/office/powerpoint/2010/main" val="2284067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A332DB-6F27-4794-A0F2-F21283399892}"/>
              </a:ext>
            </a:extLst>
          </p:cNvPr>
          <p:cNvSpPr/>
          <p:nvPr/>
        </p:nvSpPr>
        <p:spPr>
          <a:xfrm>
            <a:off x="1487488" y="492741"/>
            <a:ext cx="2441694"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實施方式</a:t>
            </a:r>
            <a:endParaRPr lang="zh-TW" altLang="en-US" sz="4400" b="1" dirty="0">
              <a:solidFill>
                <a:srgbClr val="73BC79"/>
              </a:solidFill>
              <a:latin typeface="+mn-lt"/>
              <a:ea typeface="+mn-ea"/>
              <a:cs typeface="+mn-ea"/>
              <a:sym typeface="+mn-lt"/>
            </a:endParaRPr>
          </a:p>
        </p:txBody>
      </p:sp>
      <p:pic>
        <p:nvPicPr>
          <p:cNvPr id="7" name="圖形 6" descr="書籍">
            <a:extLst>
              <a:ext uri="{FF2B5EF4-FFF2-40B4-BE49-F238E27FC236}">
                <a16:creationId xmlns:a16="http://schemas.microsoft.com/office/drawing/2014/main" id="{8E71E674-887E-4FD5-BA4A-BDE4211F5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7488" y="476672"/>
            <a:ext cx="720000" cy="720000"/>
          </a:xfrm>
          <a:prstGeom prst="rect">
            <a:avLst/>
          </a:prstGeom>
        </p:spPr>
      </p:pic>
      <p:sp>
        <p:nvSpPr>
          <p:cNvPr id="8" name="矩形 7">
            <a:extLst>
              <a:ext uri="{FF2B5EF4-FFF2-40B4-BE49-F238E27FC236}">
                <a16:creationId xmlns:a16="http://schemas.microsoft.com/office/drawing/2014/main" id="{D04F8440-BACD-4F5B-B8B0-895AD310EE5A}"/>
              </a:ext>
            </a:extLst>
          </p:cNvPr>
          <p:cNvSpPr/>
          <p:nvPr/>
        </p:nvSpPr>
        <p:spPr>
          <a:xfrm>
            <a:off x="681222" y="4581128"/>
            <a:ext cx="2392839" cy="1911036"/>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各校</a:t>
            </a:r>
            <a:r>
              <a:rPr lang="zh-TW" altLang="en-US" sz="2400" b="1" dirty="0">
                <a:solidFill>
                  <a:srgbClr val="FF0000"/>
                </a:solidFill>
                <a:latin typeface="+mn-lt"/>
                <a:ea typeface="+mn-ea"/>
                <a:cs typeface="+mn-ea"/>
                <a:sym typeface="+mn-lt"/>
              </a:rPr>
              <a:t>規畫課程</a:t>
            </a:r>
            <a:endParaRPr lang="en-US" altLang="zh-TW" sz="2400" b="1" dirty="0">
              <a:solidFill>
                <a:srgbClr val="FF0000"/>
              </a:solidFill>
              <a:latin typeface="+mn-lt"/>
              <a:ea typeface="+mn-ea"/>
              <a:cs typeface="+mn-ea"/>
              <a:sym typeface="+mn-lt"/>
            </a:endParaRPr>
          </a:p>
          <a:p>
            <a:pPr>
              <a:lnSpc>
                <a:spcPct val="115000"/>
              </a:lnSpc>
              <a:spcAft>
                <a:spcPts val="0"/>
              </a:spcAft>
            </a:pPr>
            <a:r>
              <a:rPr lang="zh-TW" altLang="zh-TW" sz="1600" b="1" dirty="0">
                <a:solidFill>
                  <a:schemeClr val="tx1">
                    <a:lumMod val="75000"/>
                    <a:lumOff val="25000"/>
                  </a:schemeClr>
                </a:solidFill>
                <a:latin typeface="+mn-lt"/>
                <a:ea typeface="+mn-ea"/>
                <a:cs typeface="+mn-ea"/>
                <a:sym typeface="+mn-lt"/>
              </a:rPr>
              <a:t>各校應依據</a:t>
            </a:r>
            <a:r>
              <a:rPr lang="zh-TW" altLang="en-US" sz="1600" b="1" dirty="0">
                <a:solidFill>
                  <a:schemeClr val="tx1">
                    <a:lumMod val="75000"/>
                    <a:lumOff val="25000"/>
                  </a:schemeClr>
                </a:solidFill>
                <a:latin typeface="+mn-lt"/>
                <a:ea typeface="+mn-ea"/>
                <a:cs typeface="+mn-ea"/>
                <a:sym typeface="+mn-lt"/>
              </a:rPr>
              <a:t>新課</a:t>
            </a:r>
            <a:r>
              <a:rPr lang="zh-TW" altLang="zh-TW" sz="1600" b="1" dirty="0">
                <a:solidFill>
                  <a:schemeClr val="tx1">
                    <a:lumMod val="75000"/>
                    <a:lumOff val="25000"/>
                  </a:schemeClr>
                </a:solidFill>
                <a:latin typeface="+mn-lt"/>
                <a:ea typeface="+mn-ea"/>
                <a:cs typeface="+mn-ea"/>
                <a:sym typeface="+mn-lt"/>
              </a:rPr>
              <a:t>綱</a:t>
            </a:r>
            <a:r>
              <a:rPr lang="en-US" altLang="zh-TW" sz="1600" b="1" dirty="0">
                <a:solidFill>
                  <a:schemeClr val="tx1">
                    <a:lumMod val="75000"/>
                    <a:lumOff val="25000"/>
                  </a:schemeClr>
                </a:solidFill>
                <a:latin typeface="+mn-lt"/>
                <a:ea typeface="+mn-ea"/>
                <a:cs typeface="+mn-ea"/>
                <a:sym typeface="+mn-lt"/>
              </a:rPr>
              <a:t>/</a:t>
            </a:r>
            <a:r>
              <a:rPr lang="zh-TW" altLang="en-US" sz="1600" b="1" dirty="0">
                <a:solidFill>
                  <a:schemeClr val="tx1">
                    <a:lumMod val="75000"/>
                    <a:lumOff val="25000"/>
                  </a:schemeClr>
                </a:solidFill>
                <a:latin typeface="+mn-lt"/>
                <a:ea typeface="+mn-ea"/>
                <a:cs typeface="+mn-ea"/>
                <a:sym typeface="+mn-lt"/>
              </a:rPr>
              <a:t>九貫課綱</a:t>
            </a:r>
            <a:r>
              <a:rPr lang="zh-TW" altLang="zh-TW" sz="1600" b="1" dirty="0">
                <a:solidFill>
                  <a:schemeClr val="tx1">
                    <a:lumMod val="75000"/>
                    <a:lumOff val="25000"/>
                  </a:schemeClr>
                </a:solidFill>
                <a:latin typeface="+mn-lt"/>
                <a:ea typeface="+mn-ea"/>
                <a:cs typeface="+mn-ea"/>
                <a:sym typeface="+mn-lt"/>
              </a:rPr>
              <a:t>相關規定，及</a:t>
            </a:r>
            <a:r>
              <a:rPr lang="zh-TW" altLang="zh-TW" sz="1600" b="1" dirty="0">
                <a:solidFill>
                  <a:srgbClr val="FF0000"/>
                </a:solidFill>
                <a:latin typeface="+mn-lt"/>
                <a:ea typeface="+mn-ea"/>
                <a:cs typeface="+mn-ea"/>
                <a:sym typeface="+mn-lt"/>
              </a:rPr>
              <a:t>本市重要教育</a:t>
            </a:r>
            <a:r>
              <a:rPr lang="zh-TW" altLang="en-US" sz="1600" b="1" dirty="0">
                <a:solidFill>
                  <a:srgbClr val="FF0000"/>
                </a:solidFill>
                <a:latin typeface="+mn-lt"/>
                <a:ea typeface="+mn-ea"/>
                <a:cs typeface="+mn-ea"/>
                <a:sym typeface="+mn-lt"/>
              </a:rPr>
              <a:t>政策等</a:t>
            </a:r>
            <a:r>
              <a:rPr lang="zh-TW" altLang="en-US" sz="1600" b="1" dirty="0">
                <a:solidFill>
                  <a:schemeClr val="tx1">
                    <a:lumMod val="75000"/>
                    <a:lumOff val="25000"/>
                  </a:schemeClr>
                </a:solidFill>
                <a:latin typeface="+mn-lt"/>
                <a:ea typeface="+mn-ea"/>
                <a:cs typeface="+mn-ea"/>
                <a:sym typeface="+mn-lt"/>
              </a:rPr>
              <a:t>，</a:t>
            </a:r>
            <a:r>
              <a:rPr lang="zh-TW" altLang="zh-TW" sz="1600" b="1" dirty="0">
                <a:solidFill>
                  <a:schemeClr val="tx1">
                    <a:lumMod val="75000"/>
                    <a:lumOff val="25000"/>
                  </a:schemeClr>
                </a:solidFill>
                <a:latin typeface="+mn-lt"/>
                <a:ea typeface="+mn-ea"/>
                <a:cs typeface="+mn-ea"/>
                <a:sym typeface="+mn-lt"/>
              </a:rPr>
              <a:t>規劃課程計畫，以落實學校本位課程發展。</a:t>
            </a:r>
            <a:endParaRPr lang="en-US" altLang="zh-TW" sz="2000" b="1" dirty="0">
              <a:solidFill>
                <a:schemeClr val="tx1">
                  <a:lumMod val="75000"/>
                  <a:lumOff val="25000"/>
                </a:schemeClr>
              </a:solidFill>
              <a:latin typeface="+mn-lt"/>
              <a:ea typeface="+mn-ea"/>
              <a:cs typeface="+mn-ea"/>
              <a:sym typeface="+mn-lt"/>
            </a:endParaRPr>
          </a:p>
        </p:txBody>
      </p:sp>
      <p:sp>
        <p:nvSpPr>
          <p:cNvPr id="12" name="椭圆 5">
            <a:extLst>
              <a:ext uri="{FF2B5EF4-FFF2-40B4-BE49-F238E27FC236}">
                <a16:creationId xmlns:a16="http://schemas.microsoft.com/office/drawing/2014/main" id="{FDDFF093-8BAB-4FEF-9DB5-714EE19326EC}"/>
              </a:ext>
            </a:extLst>
          </p:cNvPr>
          <p:cNvSpPr/>
          <p:nvPr/>
        </p:nvSpPr>
        <p:spPr>
          <a:xfrm>
            <a:off x="1220890" y="2984261"/>
            <a:ext cx="1308963" cy="130896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3" name="椭圆 52">
            <a:extLst>
              <a:ext uri="{FF2B5EF4-FFF2-40B4-BE49-F238E27FC236}">
                <a16:creationId xmlns:a16="http://schemas.microsoft.com/office/drawing/2014/main" id="{F5867970-58F5-4C17-9A1C-164154E4AF91}"/>
              </a:ext>
            </a:extLst>
          </p:cNvPr>
          <p:cNvSpPr/>
          <p:nvPr/>
        </p:nvSpPr>
        <p:spPr>
          <a:xfrm flipV="1">
            <a:off x="3291772" y="2928269"/>
            <a:ext cx="1308963" cy="1308963"/>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solidFill>
                <a:srgbClr val="9FD4C4"/>
              </a:solidFill>
              <a:cs typeface="+mn-ea"/>
              <a:sym typeface="+mn-lt"/>
            </a:endParaRPr>
          </a:p>
        </p:txBody>
      </p:sp>
      <p:sp>
        <p:nvSpPr>
          <p:cNvPr id="14" name="椭圆 55">
            <a:extLst>
              <a:ext uri="{FF2B5EF4-FFF2-40B4-BE49-F238E27FC236}">
                <a16:creationId xmlns:a16="http://schemas.microsoft.com/office/drawing/2014/main" id="{97B86D1A-BD12-4B6F-BA2D-99C15BBC714C}"/>
              </a:ext>
            </a:extLst>
          </p:cNvPr>
          <p:cNvSpPr/>
          <p:nvPr/>
        </p:nvSpPr>
        <p:spPr>
          <a:xfrm>
            <a:off x="5365141" y="2969345"/>
            <a:ext cx="1308963" cy="1308963"/>
          </a:xfrm>
          <a:prstGeom prst="ellipse">
            <a:avLst/>
          </a:prstGeom>
          <a:solidFill>
            <a:srgbClr val="E27A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5" name="椭圆 58">
            <a:extLst>
              <a:ext uri="{FF2B5EF4-FFF2-40B4-BE49-F238E27FC236}">
                <a16:creationId xmlns:a16="http://schemas.microsoft.com/office/drawing/2014/main" id="{62C9FF7B-A4A3-428A-896D-26ED0B00D6C6}"/>
              </a:ext>
            </a:extLst>
          </p:cNvPr>
          <p:cNvSpPr/>
          <p:nvPr/>
        </p:nvSpPr>
        <p:spPr>
          <a:xfrm flipV="1">
            <a:off x="7436024" y="2913352"/>
            <a:ext cx="1308963" cy="1308963"/>
          </a:xfrm>
          <a:prstGeom prst="ellipse">
            <a:avLst/>
          </a:pr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6" name="椭圆 61">
            <a:extLst>
              <a:ext uri="{FF2B5EF4-FFF2-40B4-BE49-F238E27FC236}">
                <a16:creationId xmlns:a16="http://schemas.microsoft.com/office/drawing/2014/main" id="{CE768EC4-78AB-4B89-A99B-958A6DD5D5A2}"/>
              </a:ext>
            </a:extLst>
          </p:cNvPr>
          <p:cNvSpPr/>
          <p:nvPr/>
        </p:nvSpPr>
        <p:spPr>
          <a:xfrm>
            <a:off x="9509392" y="2946150"/>
            <a:ext cx="1308963" cy="1308963"/>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7" name="任意形状 62">
            <a:extLst>
              <a:ext uri="{FF2B5EF4-FFF2-40B4-BE49-F238E27FC236}">
                <a16:creationId xmlns:a16="http://schemas.microsoft.com/office/drawing/2014/main" id="{B8CE8B39-F260-46B1-BEB7-D8CAD182AE2A}"/>
              </a:ext>
            </a:extLst>
          </p:cNvPr>
          <p:cNvSpPr/>
          <p:nvPr/>
        </p:nvSpPr>
        <p:spPr>
          <a:xfrm flipV="1">
            <a:off x="8969723" y="2405491"/>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8" name="任意形状 59">
            <a:extLst>
              <a:ext uri="{FF2B5EF4-FFF2-40B4-BE49-F238E27FC236}">
                <a16:creationId xmlns:a16="http://schemas.microsoft.com/office/drawing/2014/main" id="{6323B71C-D13B-48C8-B076-CF0E365B2226}"/>
              </a:ext>
            </a:extLst>
          </p:cNvPr>
          <p:cNvSpPr/>
          <p:nvPr/>
        </p:nvSpPr>
        <p:spPr>
          <a:xfrm>
            <a:off x="6896355" y="3294584"/>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19" name="任意形状 56">
            <a:extLst>
              <a:ext uri="{FF2B5EF4-FFF2-40B4-BE49-F238E27FC236}">
                <a16:creationId xmlns:a16="http://schemas.microsoft.com/office/drawing/2014/main" id="{DE1D86CC-EEC9-4EC6-83AC-A595DBDE9EBF}"/>
              </a:ext>
            </a:extLst>
          </p:cNvPr>
          <p:cNvSpPr/>
          <p:nvPr/>
        </p:nvSpPr>
        <p:spPr>
          <a:xfrm flipV="1">
            <a:off x="4825473" y="2428686"/>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rgbClr val="E27AA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20" name="任意形状 53">
            <a:extLst>
              <a:ext uri="{FF2B5EF4-FFF2-40B4-BE49-F238E27FC236}">
                <a16:creationId xmlns:a16="http://schemas.microsoft.com/office/drawing/2014/main" id="{A0B47A9E-2212-42C8-9C6B-1EF06D95F034}"/>
              </a:ext>
            </a:extLst>
          </p:cNvPr>
          <p:cNvSpPr/>
          <p:nvPr/>
        </p:nvSpPr>
        <p:spPr>
          <a:xfrm>
            <a:off x="2752104" y="3309501"/>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solidFill>
                <a:srgbClr val="9FD4C4"/>
              </a:solidFill>
              <a:cs typeface="+mn-ea"/>
              <a:sym typeface="+mn-lt"/>
            </a:endParaRPr>
          </a:p>
        </p:txBody>
      </p:sp>
      <p:sp>
        <p:nvSpPr>
          <p:cNvPr id="21" name="任意形状 50">
            <a:extLst>
              <a:ext uri="{FF2B5EF4-FFF2-40B4-BE49-F238E27FC236}">
                <a16:creationId xmlns:a16="http://schemas.microsoft.com/office/drawing/2014/main" id="{D3EE380E-901C-432D-AAC9-264F6663FD14}"/>
              </a:ext>
            </a:extLst>
          </p:cNvPr>
          <p:cNvSpPr/>
          <p:nvPr/>
        </p:nvSpPr>
        <p:spPr>
          <a:xfrm flipV="1">
            <a:off x="681222" y="2443602"/>
            <a:ext cx="2541056" cy="1468390"/>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cs typeface="+mn-ea"/>
              <a:sym typeface="+mn-lt"/>
            </a:endParaRPr>
          </a:p>
        </p:txBody>
      </p:sp>
      <p:sp>
        <p:nvSpPr>
          <p:cNvPr id="43" name="矩形 42">
            <a:extLst>
              <a:ext uri="{FF2B5EF4-FFF2-40B4-BE49-F238E27FC236}">
                <a16:creationId xmlns:a16="http://schemas.microsoft.com/office/drawing/2014/main" id="{07298C39-40E1-4496-A617-0295AEBCFEA8}"/>
              </a:ext>
            </a:extLst>
          </p:cNvPr>
          <p:cNvSpPr/>
          <p:nvPr/>
        </p:nvSpPr>
        <p:spPr>
          <a:xfrm>
            <a:off x="2732762" y="1268760"/>
            <a:ext cx="2392839" cy="1627882"/>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課發會</a:t>
            </a:r>
            <a:r>
              <a:rPr lang="zh-TW" altLang="en-US" sz="2400" b="1" u="sng" dirty="0">
                <a:solidFill>
                  <a:srgbClr val="FF0000"/>
                </a:solidFill>
                <a:latin typeface="+mn-lt"/>
                <a:ea typeface="+mn-ea"/>
                <a:cs typeface="+mn-ea"/>
                <a:sym typeface="+mn-lt"/>
              </a:rPr>
              <a:t>審議</a:t>
            </a:r>
            <a:r>
              <a:rPr lang="zh-TW" altLang="en-US" sz="2400" b="1" dirty="0">
                <a:latin typeface="+mn-lt"/>
                <a:ea typeface="+mn-ea"/>
                <a:cs typeface="+mn-ea"/>
                <a:sym typeface="+mn-lt"/>
              </a:rPr>
              <a:t>通過</a:t>
            </a:r>
            <a:endParaRPr lang="en-US" altLang="zh-TW" sz="2400" b="1" dirty="0">
              <a:latin typeface="+mn-lt"/>
              <a:ea typeface="+mn-ea"/>
              <a:cs typeface="+mn-ea"/>
              <a:sym typeface="+mn-lt"/>
            </a:endParaRPr>
          </a:p>
          <a:p>
            <a:pPr lvl="0">
              <a:lnSpc>
                <a:spcPct val="115000"/>
              </a:lnSpc>
              <a:spcAft>
                <a:spcPts val="0"/>
              </a:spcAft>
            </a:pPr>
            <a:r>
              <a:rPr lang="zh-TW" altLang="en-US" sz="1600" dirty="0">
                <a:solidFill>
                  <a:schemeClr val="tx1">
                    <a:lumMod val="95000"/>
                    <a:lumOff val="5000"/>
                  </a:schemeClr>
                </a:solidFill>
                <a:latin typeface="+mn-lt"/>
                <a:ea typeface="+mn-ea"/>
                <a:cs typeface="+mn-ea"/>
                <a:sym typeface="+mn-lt"/>
              </a:rPr>
              <a:t>各校依規組成課程發展委員會，</a:t>
            </a:r>
            <a:r>
              <a:rPr lang="zh-TW" altLang="en-US" sz="1600" b="1" dirty="0">
                <a:solidFill>
                  <a:schemeClr val="tx1">
                    <a:lumMod val="95000"/>
                    <a:lumOff val="5000"/>
                  </a:schemeClr>
                </a:solidFill>
                <a:latin typeface="+mn-lt"/>
                <a:ea typeface="+mn-ea"/>
                <a:cs typeface="+mn-ea"/>
                <a:sym typeface="+mn-lt"/>
              </a:rPr>
              <a:t>審議</a:t>
            </a:r>
            <a:r>
              <a:rPr lang="zh-TW" altLang="en-US" sz="1600" dirty="0">
                <a:solidFill>
                  <a:schemeClr val="tx1">
                    <a:lumMod val="95000"/>
                    <a:lumOff val="5000"/>
                  </a:schemeClr>
                </a:solidFill>
                <a:latin typeface="+mn-lt"/>
                <a:ea typeface="+mn-ea"/>
                <a:cs typeface="+mn-ea"/>
                <a:sym typeface="+mn-lt"/>
              </a:rPr>
              <a:t>學校課程計畫通過後，呈報市府教育處備查。</a:t>
            </a:r>
            <a:endParaRPr lang="en-US" altLang="zh-TW" sz="2400" dirty="0">
              <a:solidFill>
                <a:schemeClr val="tx1">
                  <a:lumMod val="95000"/>
                  <a:lumOff val="5000"/>
                </a:schemeClr>
              </a:solidFill>
              <a:latin typeface="+mn-lt"/>
              <a:ea typeface="+mn-ea"/>
              <a:cs typeface="+mn-ea"/>
              <a:sym typeface="+mn-lt"/>
            </a:endParaRPr>
          </a:p>
        </p:txBody>
      </p:sp>
      <p:sp>
        <p:nvSpPr>
          <p:cNvPr id="44" name="矩形 43">
            <a:extLst>
              <a:ext uri="{FF2B5EF4-FFF2-40B4-BE49-F238E27FC236}">
                <a16:creationId xmlns:a16="http://schemas.microsoft.com/office/drawing/2014/main" id="{BF5839C8-56DF-4E1D-A69F-ECFAFBEB4CA4}"/>
              </a:ext>
            </a:extLst>
          </p:cNvPr>
          <p:cNvSpPr/>
          <p:nvPr/>
        </p:nvSpPr>
        <p:spPr>
          <a:xfrm>
            <a:off x="4825517" y="4581128"/>
            <a:ext cx="2392839" cy="1627882"/>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專家委員</a:t>
            </a:r>
            <a:r>
              <a:rPr lang="zh-TW" altLang="en-US" sz="2400" b="1" u="sng" dirty="0">
                <a:solidFill>
                  <a:srgbClr val="FF0000"/>
                </a:solidFill>
                <a:latin typeface="+mn-lt"/>
                <a:ea typeface="+mn-ea"/>
                <a:cs typeface="+mn-ea"/>
                <a:sym typeface="+mn-lt"/>
              </a:rPr>
              <a:t>審閱</a:t>
            </a:r>
            <a:endParaRPr lang="en-US" altLang="zh-TW" sz="2400" b="1" u="sng" dirty="0">
              <a:solidFill>
                <a:srgbClr val="FF0000"/>
              </a:solidFill>
              <a:latin typeface="+mn-lt"/>
              <a:ea typeface="+mn-ea"/>
              <a:cs typeface="+mn-ea"/>
              <a:sym typeface="+mn-lt"/>
            </a:endParaRPr>
          </a:p>
          <a:p>
            <a:pPr>
              <a:lnSpc>
                <a:spcPct val="115000"/>
              </a:lnSpc>
              <a:spcAft>
                <a:spcPts val="0"/>
              </a:spcAft>
            </a:pPr>
            <a:r>
              <a:rPr lang="zh-TW" altLang="zh-TW" sz="1600" b="1" dirty="0">
                <a:solidFill>
                  <a:schemeClr val="tx1">
                    <a:lumMod val="75000"/>
                    <a:lumOff val="25000"/>
                  </a:schemeClr>
                </a:solidFill>
                <a:latin typeface="+mn-lt"/>
                <a:ea typeface="+mn-ea"/>
                <a:cs typeface="+mn-ea"/>
                <a:sym typeface="+mn-lt"/>
              </a:rPr>
              <a:t>市府</a:t>
            </a:r>
            <a:r>
              <a:rPr lang="zh-TW" altLang="en-US" sz="1600" b="1" dirty="0">
                <a:solidFill>
                  <a:schemeClr val="tx1">
                    <a:lumMod val="75000"/>
                    <a:lumOff val="25000"/>
                  </a:schemeClr>
                </a:solidFill>
                <a:latin typeface="+mn-lt"/>
                <a:ea typeface="+mn-ea"/>
                <a:cs typeface="+mn-ea"/>
                <a:sym typeface="+mn-lt"/>
              </a:rPr>
              <a:t>邀請專家委員</a:t>
            </a:r>
            <a:r>
              <a:rPr lang="zh-TW" altLang="zh-TW" sz="1600" b="1" dirty="0">
                <a:solidFill>
                  <a:schemeClr val="tx1">
                    <a:lumMod val="75000"/>
                    <a:lumOff val="25000"/>
                  </a:schemeClr>
                </a:solidFill>
                <a:latin typeface="+mn-lt"/>
                <a:ea typeface="+mn-ea"/>
                <a:cs typeface="+mn-ea"/>
                <a:sym typeface="+mn-lt"/>
              </a:rPr>
              <a:t>審閱</a:t>
            </a:r>
            <a:r>
              <a:rPr lang="zh-TW" altLang="en-US" sz="1600" b="1" dirty="0">
                <a:solidFill>
                  <a:schemeClr val="tx1">
                    <a:lumMod val="75000"/>
                    <a:lumOff val="25000"/>
                  </a:schemeClr>
                </a:solidFill>
                <a:latin typeface="+mn-lt"/>
                <a:ea typeface="+mn-ea"/>
                <a:cs typeface="+mn-ea"/>
                <a:sym typeface="+mn-lt"/>
              </a:rPr>
              <a:t>各校</a:t>
            </a:r>
            <a:r>
              <a:rPr lang="zh-TW" altLang="zh-TW" sz="1600" b="1" dirty="0">
                <a:solidFill>
                  <a:schemeClr val="tx1">
                    <a:lumMod val="75000"/>
                    <a:lumOff val="25000"/>
                  </a:schemeClr>
                </a:solidFill>
                <a:latin typeface="+mn-lt"/>
                <a:ea typeface="+mn-ea"/>
                <a:cs typeface="+mn-ea"/>
                <a:sym typeface="+mn-lt"/>
              </a:rPr>
              <a:t>委員會議，</a:t>
            </a:r>
            <a:r>
              <a:rPr lang="zh-TW" altLang="en-US" sz="1600" b="1" dirty="0">
                <a:solidFill>
                  <a:schemeClr val="tx1">
                    <a:lumMod val="75000"/>
                    <a:lumOff val="25000"/>
                  </a:schemeClr>
                </a:solidFill>
                <a:latin typeface="+mn-lt"/>
                <a:ea typeface="+mn-ea"/>
                <a:cs typeface="+mn-ea"/>
                <a:sym typeface="+mn-lt"/>
              </a:rPr>
              <a:t>進行初審、複審，協助學校</a:t>
            </a:r>
            <a:r>
              <a:rPr lang="zh-TW" altLang="zh-TW" sz="1600" b="1" dirty="0">
                <a:solidFill>
                  <a:schemeClr val="tx1">
                    <a:lumMod val="75000"/>
                    <a:lumOff val="25000"/>
                  </a:schemeClr>
                </a:solidFill>
                <a:latin typeface="+mn-lt"/>
                <a:ea typeface="+mn-ea"/>
                <a:cs typeface="+mn-ea"/>
                <a:sym typeface="+mn-lt"/>
              </a:rPr>
              <a:t>完成課程計畫備查</a:t>
            </a:r>
            <a:r>
              <a:rPr lang="zh-TW" altLang="en-US" sz="1600" b="1" dirty="0">
                <a:solidFill>
                  <a:schemeClr val="tx1">
                    <a:lumMod val="75000"/>
                    <a:lumOff val="25000"/>
                  </a:schemeClr>
                </a:solidFill>
                <a:latin typeface="+mn-lt"/>
                <a:ea typeface="+mn-ea"/>
                <a:cs typeface="+mn-ea"/>
                <a:sym typeface="+mn-lt"/>
              </a:rPr>
              <a:t>程序</a:t>
            </a:r>
            <a:r>
              <a:rPr lang="zh-TW" altLang="zh-TW" sz="1600" b="1" dirty="0">
                <a:solidFill>
                  <a:schemeClr val="tx1">
                    <a:lumMod val="75000"/>
                    <a:lumOff val="25000"/>
                  </a:schemeClr>
                </a:solidFill>
                <a:latin typeface="+mn-lt"/>
                <a:ea typeface="+mn-ea"/>
                <a:cs typeface="+mn-ea"/>
                <a:sym typeface="+mn-lt"/>
              </a:rPr>
              <a:t>。</a:t>
            </a:r>
            <a:endParaRPr lang="zh-TW" altLang="zh-TW" sz="2400" b="1" dirty="0">
              <a:solidFill>
                <a:schemeClr val="tx1">
                  <a:lumMod val="75000"/>
                  <a:lumOff val="25000"/>
                </a:schemeClr>
              </a:solidFill>
              <a:effectLst/>
              <a:latin typeface="+mn-lt"/>
              <a:ea typeface="+mn-ea"/>
              <a:cs typeface="+mn-ea"/>
              <a:sym typeface="+mn-lt"/>
            </a:endParaRPr>
          </a:p>
        </p:txBody>
      </p:sp>
      <p:sp>
        <p:nvSpPr>
          <p:cNvPr id="46" name="矩形 45">
            <a:extLst>
              <a:ext uri="{FF2B5EF4-FFF2-40B4-BE49-F238E27FC236}">
                <a16:creationId xmlns:a16="http://schemas.microsoft.com/office/drawing/2014/main" id="{321CF7E7-EDB5-4986-A382-80ADDC58D810}"/>
              </a:ext>
            </a:extLst>
          </p:cNvPr>
          <p:cNvSpPr/>
          <p:nvPr/>
        </p:nvSpPr>
        <p:spPr>
          <a:xfrm>
            <a:off x="6887754" y="1268760"/>
            <a:ext cx="2392839" cy="1627882"/>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市府</a:t>
            </a:r>
            <a:r>
              <a:rPr lang="zh-TW" altLang="en-US" sz="2400" b="1" dirty="0">
                <a:solidFill>
                  <a:srgbClr val="FF0000"/>
                </a:solidFill>
                <a:latin typeface="+mn-lt"/>
                <a:ea typeface="+mn-ea"/>
                <a:cs typeface="+mn-ea"/>
                <a:sym typeface="+mn-lt"/>
              </a:rPr>
              <a:t>公告備查</a:t>
            </a:r>
            <a:endParaRPr lang="en-US" altLang="zh-TW" sz="2400" b="1" dirty="0">
              <a:solidFill>
                <a:srgbClr val="FF0000"/>
              </a:solidFill>
              <a:latin typeface="+mn-lt"/>
              <a:ea typeface="+mn-ea"/>
              <a:cs typeface="+mn-ea"/>
              <a:sym typeface="+mn-lt"/>
            </a:endParaRPr>
          </a:p>
          <a:p>
            <a:pPr lvl="0">
              <a:lnSpc>
                <a:spcPct val="115000"/>
              </a:lnSpc>
              <a:spcAft>
                <a:spcPts val="0"/>
              </a:spcAft>
            </a:pPr>
            <a:r>
              <a:rPr lang="zh-TW" altLang="en-US" sz="1600" dirty="0">
                <a:solidFill>
                  <a:schemeClr val="tx1">
                    <a:lumMod val="75000"/>
                    <a:lumOff val="25000"/>
                  </a:schemeClr>
                </a:solidFill>
                <a:latin typeface="+mn-lt"/>
                <a:ea typeface="+mn-ea"/>
                <a:cs typeface="+mn-ea"/>
                <a:sym typeface="+mn-lt"/>
              </a:rPr>
              <a:t>各校通過備查後</a:t>
            </a:r>
            <a:r>
              <a:rPr lang="zh-TW" altLang="en-US" sz="1600" dirty="0">
                <a:solidFill>
                  <a:srgbClr val="FF0000"/>
                </a:solidFill>
                <a:latin typeface="+mn-lt"/>
                <a:ea typeface="+mn-ea"/>
                <a:cs typeface="+mn-ea"/>
                <a:sym typeface="+mn-lt"/>
              </a:rPr>
              <a:t>，應於開學第一週內將課程計畫及市府通過備查公文函，公告於學校網頁</a:t>
            </a:r>
            <a:r>
              <a:rPr lang="zh-TW" altLang="en-US" sz="1600" dirty="0">
                <a:solidFill>
                  <a:schemeClr val="tx1">
                    <a:lumMod val="75000"/>
                    <a:lumOff val="25000"/>
                  </a:schemeClr>
                </a:solidFill>
                <a:latin typeface="+mn-lt"/>
                <a:ea typeface="+mn-ea"/>
                <a:cs typeface="+mn-ea"/>
                <a:sym typeface="+mn-lt"/>
              </a:rPr>
              <a:t>。</a:t>
            </a:r>
            <a:endParaRPr lang="zh-TW" altLang="zh-TW" sz="2400" dirty="0">
              <a:solidFill>
                <a:schemeClr val="tx1">
                  <a:lumMod val="75000"/>
                  <a:lumOff val="25000"/>
                </a:schemeClr>
              </a:solidFill>
              <a:effectLst/>
              <a:latin typeface="+mn-lt"/>
              <a:ea typeface="+mn-ea"/>
              <a:cs typeface="+mn-ea"/>
              <a:sym typeface="+mn-lt"/>
            </a:endParaRPr>
          </a:p>
        </p:txBody>
      </p:sp>
      <p:sp>
        <p:nvSpPr>
          <p:cNvPr id="48" name="矩形 47">
            <a:extLst>
              <a:ext uri="{FF2B5EF4-FFF2-40B4-BE49-F238E27FC236}">
                <a16:creationId xmlns:a16="http://schemas.microsoft.com/office/drawing/2014/main" id="{2372A433-8582-45C9-85B7-10D1BB6E81B2}"/>
              </a:ext>
            </a:extLst>
          </p:cNvPr>
          <p:cNvSpPr/>
          <p:nvPr/>
        </p:nvSpPr>
        <p:spPr>
          <a:xfrm>
            <a:off x="8969812" y="4581128"/>
            <a:ext cx="2392839" cy="1911036"/>
          </a:xfrm>
          <a:prstGeom prst="rect">
            <a:avLst/>
          </a:prstGeom>
        </p:spPr>
        <p:txBody>
          <a:bodyPr wrap="square">
            <a:spAutoFit/>
          </a:bodyPr>
          <a:lstStyle/>
          <a:p>
            <a:pPr lvl="0" algn="ctr">
              <a:lnSpc>
                <a:spcPct val="115000"/>
              </a:lnSpc>
              <a:spcAft>
                <a:spcPts val="0"/>
              </a:spcAft>
            </a:pPr>
            <a:r>
              <a:rPr lang="zh-TW" altLang="en-US" sz="2400" b="1" dirty="0">
                <a:latin typeface="+mn-lt"/>
                <a:ea typeface="+mn-ea"/>
                <a:cs typeface="+mn-ea"/>
                <a:sym typeface="+mn-lt"/>
              </a:rPr>
              <a:t>學校</a:t>
            </a:r>
            <a:r>
              <a:rPr lang="zh-TW" altLang="en-US" sz="2400" b="1" dirty="0">
                <a:solidFill>
                  <a:srgbClr val="FF0000"/>
                </a:solidFill>
                <a:latin typeface="+mn-lt"/>
                <a:ea typeface="+mn-ea"/>
                <a:cs typeface="+mn-ea"/>
                <a:sym typeface="+mn-lt"/>
              </a:rPr>
              <a:t>落實執行</a:t>
            </a:r>
            <a:endParaRPr lang="en-US" altLang="zh-TW" sz="2400" b="1" dirty="0">
              <a:solidFill>
                <a:srgbClr val="FF0000"/>
              </a:solidFill>
              <a:latin typeface="+mn-lt"/>
              <a:ea typeface="+mn-ea"/>
              <a:cs typeface="+mn-ea"/>
              <a:sym typeface="+mn-lt"/>
            </a:endParaRPr>
          </a:p>
          <a:p>
            <a:pPr lvl="0">
              <a:lnSpc>
                <a:spcPct val="115000"/>
              </a:lnSpc>
              <a:spcAft>
                <a:spcPts val="0"/>
              </a:spcAft>
            </a:pPr>
            <a:r>
              <a:rPr lang="zh-TW" altLang="en-US" sz="1600" dirty="0">
                <a:solidFill>
                  <a:schemeClr val="tx1">
                    <a:lumMod val="75000"/>
                    <a:lumOff val="25000"/>
                  </a:schemeClr>
                </a:solidFill>
                <a:latin typeface="+mn-lt"/>
                <a:ea typeface="+mn-ea"/>
                <a:cs typeface="+mn-ea"/>
                <a:sym typeface="+mn-lt"/>
              </a:rPr>
              <a:t>各校落實課程計畫執行及評鑑制度。</a:t>
            </a:r>
            <a:r>
              <a:rPr lang="zh-TW" altLang="en-US" sz="1600" dirty="0">
                <a:solidFill>
                  <a:srgbClr val="FF0000"/>
                </a:solidFill>
                <a:latin typeface="+mn-lt"/>
                <a:ea typeface="+mn-ea"/>
                <a:cs typeface="+mn-ea"/>
                <a:sym typeface="+mn-lt"/>
              </a:rPr>
              <a:t>如有修正時，須經課發會通過，於第二學期開學二週前，報請本府修正備查</a:t>
            </a:r>
            <a:r>
              <a:rPr lang="zh-TW" altLang="en-US" sz="1600" dirty="0">
                <a:solidFill>
                  <a:schemeClr val="tx1">
                    <a:lumMod val="75000"/>
                    <a:lumOff val="25000"/>
                  </a:schemeClr>
                </a:solidFill>
                <a:latin typeface="+mn-lt"/>
                <a:ea typeface="+mn-ea"/>
                <a:cs typeface="+mn-ea"/>
                <a:sym typeface="+mn-lt"/>
              </a:rPr>
              <a:t>。</a:t>
            </a:r>
            <a:endParaRPr lang="zh-TW" altLang="zh-TW" sz="2400" dirty="0">
              <a:solidFill>
                <a:schemeClr val="tx1">
                  <a:lumMod val="75000"/>
                  <a:lumOff val="25000"/>
                </a:schemeClr>
              </a:solidFill>
              <a:effectLst/>
              <a:latin typeface="+mn-lt"/>
              <a:ea typeface="+mn-ea"/>
              <a:cs typeface="+mn-ea"/>
              <a:sym typeface="+mn-lt"/>
            </a:endParaRPr>
          </a:p>
        </p:txBody>
      </p:sp>
      <p:pic>
        <p:nvPicPr>
          <p:cNvPr id="4" name="圖形 3" descr="教室">
            <a:extLst>
              <a:ext uri="{FF2B5EF4-FFF2-40B4-BE49-F238E27FC236}">
                <a16:creationId xmlns:a16="http://schemas.microsoft.com/office/drawing/2014/main" id="{B10273AE-39FB-4CE4-8341-033D3509EF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06673" y="3150097"/>
            <a:ext cx="914400" cy="914400"/>
          </a:xfrm>
          <a:prstGeom prst="rect">
            <a:avLst/>
          </a:prstGeom>
        </p:spPr>
      </p:pic>
      <p:pic>
        <p:nvPicPr>
          <p:cNvPr id="6" name="圖形 5" descr="頭顱中有齒輪">
            <a:extLst>
              <a:ext uri="{FF2B5EF4-FFF2-40B4-BE49-F238E27FC236}">
                <a16:creationId xmlns:a16="http://schemas.microsoft.com/office/drawing/2014/main" id="{8335FE4E-0AF6-43E6-95FD-39EF8B69F4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8171" y="3143431"/>
            <a:ext cx="914400" cy="914400"/>
          </a:xfrm>
          <a:prstGeom prst="rect">
            <a:avLst/>
          </a:prstGeom>
        </p:spPr>
      </p:pic>
      <p:pic>
        <p:nvPicPr>
          <p:cNvPr id="50" name="圖形 49" descr="會議">
            <a:extLst>
              <a:ext uri="{FF2B5EF4-FFF2-40B4-BE49-F238E27FC236}">
                <a16:creationId xmlns:a16="http://schemas.microsoft.com/office/drawing/2014/main" id="{09B7488D-59BB-4333-ABF3-8B311D0F95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00140" y="3095819"/>
            <a:ext cx="914400" cy="914400"/>
          </a:xfrm>
          <a:prstGeom prst="rect">
            <a:avLst/>
          </a:prstGeom>
        </p:spPr>
      </p:pic>
      <p:pic>
        <p:nvPicPr>
          <p:cNvPr id="52" name="圖形 51" descr="豎起大拇指標誌">
            <a:extLst>
              <a:ext uri="{FF2B5EF4-FFF2-40B4-BE49-F238E27FC236}">
                <a16:creationId xmlns:a16="http://schemas.microsoft.com/office/drawing/2014/main" id="{7DC12DE2-B124-4180-8599-F11BAEB4BF6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92851" y="3110633"/>
            <a:ext cx="914400" cy="914400"/>
          </a:xfrm>
          <a:prstGeom prst="rect">
            <a:avLst/>
          </a:prstGeom>
        </p:spPr>
      </p:pic>
      <p:pic>
        <p:nvPicPr>
          <p:cNvPr id="56" name="圖形 55" descr="網際網路">
            <a:extLst>
              <a:ext uri="{FF2B5EF4-FFF2-40B4-BE49-F238E27FC236}">
                <a16:creationId xmlns:a16="http://schemas.microsoft.com/office/drawing/2014/main" id="{7D76E4E5-E5B2-4E29-9CAE-6D540C5821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26973" y="3075159"/>
            <a:ext cx="914400" cy="914400"/>
          </a:xfrm>
          <a:prstGeom prst="rect">
            <a:avLst/>
          </a:prstGeom>
        </p:spPr>
      </p:pic>
    </p:spTree>
    <p:extLst>
      <p:ext uri="{BB962C8B-B14F-4D97-AF65-F5344CB8AC3E}">
        <p14:creationId xmlns:p14="http://schemas.microsoft.com/office/powerpoint/2010/main" val="198890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par>
                                <p:cTn id="23" presetID="22" presetClass="entr" presetSubtype="8"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par>
                                <p:cTn id="53" presetID="22" presetClass="entr" presetSubtype="8"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left)">
                                      <p:cBhvr>
                                        <p:cTn id="55" dur="500"/>
                                        <p:tgtEl>
                                          <p:spTgt spid="5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par>
                                <p:cTn id="68" presetID="22" presetClass="entr" presetSubtype="8"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left)">
                                      <p:cBhvr>
                                        <p:cTn id="70" dur="500"/>
                                        <p:tgtEl>
                                          <p:spTgt spid="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43" grpId="0"/>
      <p:bldP spid="44" grpId="0"/>
      <p:bldP spid="46"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1B13B2A-5FAF-4CD4-AF33-FA9700ED7A02}"/>
              </a:ext>
            </a:extLst>
          </p:cNvPr>
          <p:cNvSpPr txBox="1">
            <a:spLocks/>
          </p:cNvSpPr>
          <p:nvPr/>
        </p:nvSpPr>
        <p:spPr>
          <a:xfrm>
            <a:off x="2390333" y="2834933"/>
            <a:ext cx="5217715"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800" noProof="0" dirty="0">
                <a:latin typeface="+mn-lt"/>
                <a:ea typeface="+mn-ea"/>
                <a:cs typeface="+mn-ea"/>
                <a:sym typeface="+mn-lt"/>
              </a:rPr>
              <a:t>課程計畫作業期程</a:t>
            </a:r>
            <a:endParaRPr kumimoji="0" lang="en-US" altLang="zh-TW" sz="4800" b="1" i="0" u="none" strike="noStrike" kern="1200" cap="none" spc="0" normalizeH="0" baseline="0" noProof="0" dirty="0">
              <a:ln>
                <a:noFill/>
              </a:ln>
              <a:effectLst/>
              <a:uLnTx/>
              <a:uFillTx/>
              <a:latin typeface="+mn-lt"/>
              <a:ea typeface="+mn-ea"/>
              <a:cs typeface="+mn-ea"/>
              <a:sym typeface="+mn-lt"/>
            </a:endParaRPr>
          </a:p>
        </p:txBody>
      </p:sp>
      <p:grpSp>
        <p:nvGrpSpPr>
          <p:cNvPr id="6" name="群組 5">
            <a:extLst>
              <a:ext uri="{FF2B5EF4-FFF2-40B4-BE49-F238E27FC236}">
                <a16:creationId xmlns:a16="http://schemas.microsoft.com/office/drawing/2014/main" id="{2C89D457-AF03-4470-88A8-397473BD7CF4}"/>
              </a:ext>
            </a:extLst>
          </p:cNvPr>
          <p:cNvGrpSpPr/>
          <p:nvPr/>
        </p:nvGrpSpPr>
        <p:grpSpPr>
          <a:xfrm>
            <a:off x="1343472" y="2636912"/>
            <a:ext cx="1080000" cy="1080000"/>
            <a:chOff x="1901982" y="2642707"/>
            <a:chExt cx="1080000" cy="1080000"/>
          </a:xfrm>
        </p:grpSpPr>
        <p:pic>
          <p:nvPicPr>
            <p:cNvPr id="4" name="圖形 3" descr="地球">
              <a:extLst>
                <a:ext uri="{FF2B5EF4-FFF2-40B4-BE49-F238E27FC236}">
                  <a16:creationId xmlns:a16="http://schemas.microsoft.com/office/drawing/2014/main" id="{96EF171B-F812-4CEC-B7E3-2CB5C92E1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982" y="2642707"/>
              <a:ext cx="1080000" cy="1080000"/>
            </a:xfrm>
            <a:prstGeom prst="rect">
              <a:avLst/>
            </a:prstGeom>
          </p:spPr>
        </p:pic>
        <p:sp>
          <p:nvSpPr>
            <p:cNvPr id="5" name="文字方塊 4">
              <a:extLst>
                <a:ext uri="{FF2B5EF4-FFF2-40B4-BE49-F238E27FC236}">
                  <a16:creationId xmlns:a16="http://schemas.microsoft.com/office/drawing/2014/main" id="{2739823D-0B62-4160-9964-B62BFECF9EF6}"/>
                </a:ext>
              </a:extLst>
            </p:cNvPr>
            <p:cNvSpPr txBox="1"/>
            <p:nvPr/>
          </p:nvSpPr>
          <p:spPr>
            <a:xfrm>
              <a:off x="2157128" y="2835053"/>
              <a:ext cx="425244" cy="584776"/>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2</a:t>
              </a:r>
              <a:endParaRPr lang="zh-TW" altLang="en-US" sz="3200" dirty="0">
                <a:solidFill>
                  <a:schemeClr val="bg1"/>
                </a:solidFill>
                <a:latin typeface="+mn-lt"/>
                <a:ea typeface="+mn-ea"/>
                <a:cs typeface="+mn-ea"/>
                <a:sym typeface="+mn-lt"/>
              </a:endParaRPr>
            </a:p>
          </p:txBody>
        </p:sp>
      </p:grpSp>
      <p:sp>
        <p:nvSpPr>
          <p:cNvPr id="7" name="文字版面配置區 1">
            <a:extLst>
              <a:ext uri="{FF2B5EF4-FFF2-40B4-BE49-F238E27FC236}">
                <a16:creationId xmlns:a16="http://schemas.microsoft.com/office/drawing/2014/main" id="{979BF9AE-2C30-4A1E-93DD-601ED6255EC1}"/>
              </a:ext>
            </a:extLst>
          </p:cNvPr>
          <p:cNvSpPr txBox="1">
            <a:spLocks/>
          </p:cNvSpPr>
          <p:nvPr/>
        </p:nvSpPr>
        <p:spPr>
          <a:xfrm>
            <a:off x="2390333" y="3933056"/>
            <a:ext cx="5001403" cy="432048"/>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000" noProof="0" dirty="0">
                <a:solidFill>
                  <a:schemeClr val="tx1">
                    <a:lumMod val="50000"/>
                    <a:lumOff val="50000"/>
                  </a:schemeClr>
                </a:solidFill>
                <a:latin typeface="+mn-lt"/>
                <a:ea typeface="+mn-ea"/>
                <a:cs typeface="+mn-ea"/>
                <a:sym typeface="+mn-lt"/>
              </a:rPr>
              <a:t>課程計畫備查實施計畫說明</a:t>
            </a:r>
            <a:endParaRPr kumimoji="0" lang="en-US" altLang="zh-TW" sz="2000" b="1" i="0" u="none" strike="noStrike" kern="1200" cap="none" spc="0" normalizeH="0" baseline="0" noProof="0" dirty="0">
              <a:ln>
                <a:noFill/>
              </a:ln>
              <a:solidFill>
                <a:schemeClr val="tx1">
                  <a:lumMod val="50000"/>
                  <a:lumOff val="50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2926610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91107E-9359-4403-BCA6-D5E6C1CA32E8}"/>
              </a:ext>
            </a:extLst>
          </p:cNvPr>
          <p:cNvSpPr/>
          <p:nvPr/>
        </p:nvSpPr>
        <p:spPr>
          <a:xfrm>
            <a:off x="1487488" y="492741"/>
            <a:ext cx="4698722"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重要作業期程提醒</a:t>
            </a:r>
            <a:endParaRPr lang="zh-TW" altLang="en-US" sz="44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6A985B89-33D9-4D3A-B97B-6A4058BF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88" y="476672"/>
            <a:ext cx="720000" cy="720000"/>
          </a:xfrm>
          <a:prstGeom prst="rect">
            <a:avLst/>
          </a:prstGeom>
        </p:spPr>
      </p:pic>
      <p:sp>
        <p:nvSpPr>
          <p:cNvPr id="6" name="矩形 5">
            <a:extLst>
              <a:ext uri="{FF2B5EF4-FFF2-40B4-BE49-F238E27FC236}">
                <a16:creationId xmlns:a16="http://schemas.microsoft.com/office/drawing/2014/main" id="{EBBDBEE8-05E3-4A08-9AA0-6C5C2A7CB8ED}"/>
              </a:ext>
            </a:extLst>
          </p:cNvPr>
          <p:cNvSpPr/>
          <p:nvPr/>
        </p:nvSpPr>
        <p:spPr>
          <a:xfrm>
            <a:off x="0" y="3918825"/>
            <a:ext cx="12192000" cy="60959"/>
          </a:xfrm>
          <a:prstGeom prst="rect">
            <a:avLst/>
          </a:prstGeom>
          <a:solidFill>
            <a:srgbClr val="2930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7" name="椭圆 7">
            <a:extLst>
              <a:ext uri="{FF2B5EF4-FFF2-40B4-BE49-F238E27FC236}">
                <a16:creationId xmlns:a16="http://schemas.microsoft.com/office/drawing/2014/main" id="{CA9EA20C-49CD-48C8-8E45-5BC9039EAB3F}"/>
              </a:ext>
            </a:extLst>
          </p:cNvPr>
          <p:cNvSpPr/>
          <p:nvPr/>
        </p:nvSpPr>
        <p:spPr>
          <a:xfrm>
            <a:off x="1398943" y="3753130"/>
            <a:ext cx="363836" cy="363836"/>
          </a:xfrm>
          <a:prstGeom prst="ellipse">
            <a:avLst/>
          </a:pr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sp>
        <p:nvSpPr>
          <p:cNvPr id="8" name="椭圆 8">
            <a:extLst>
              <a:ext uri="{FF2B5EF4-FFF2-40B4-BE49-F238E27FC236}">
                <a16:creationId xmlns:a16="http://schemas.microsoft.com/office/drawing/2014/main" id="{17BC3D28-A280-4625-B5F8-46AD377F9B24}"/>
              </a:ext>
            </a:extLst>
          </p:cNvPr>
          <p:cNvSpPr/>
          <p:nvPr/>
        </p:nvSpPr>
        <p:spPr>
          <a:xfrm>
            <a:off x="3838651" y="3753130"/>
            <a:ext cx="363836" cy="363836"/>
          </a:xfrm>
          <a:prstGeom prst="ellips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sp>
        <p:nvSpPr>
          <p:cNvPr id="9" name="椭圆 9">
            <a:extLst>
              <a:ext uri="{FF2B5EF4-FFF2-40B4-BE49-F238E27FC236}">
                <a16:creationId xmlns:a16="http://schemas.microsoft.com/office/drawing/2014/main" id="{13E18D34-6C2F-4CE8-BEBC-04244B10A1FB}"/>
              </a:ext>
            </a:extLst>
          </p:cNvPr>
          <p:cNvSpPr/>
          <p:nvPr/>
        </p:nvSpPr>
        <p:spPr>
          <a:xfrm>
            <a:off x="6278359" y="3753130"/>
            <a:ext cx="363836" cy="363836"/>
          </a:xfrm>
          <a:prstGeom prst="ellipse">
            <a:avLst/>
          </a:pr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sp>
        <p:nvSpPr>
          <p:cNvPr id="10" name="椭圆 11">
            <a:extLst>
              <a:ext uri="{FF2B5EF4-FFF2-40B4-BE49-F238E27FC236}">
                <a16:creationId xmlns:a16="http://schemas.microsoft.com/office/drawing/2014/main" id="{326E52A5-C5AE-4E35-B059-5C6B8C9F08C6}"/>
              </a:ext>
            </a:extLst>
          </p:cNvPr>
          <p:cNvSpPr/>
          <p:nvPr/>
        </p:nvSpPr>
        <p:spPr>
          <a:xfrm>
            <a:off x="8718067" y="3753130"/>
            <a:ext cx="363836" cy="363836"/>
          </a:xfrm>
          <a:prstGeom prst="ellips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grpSp>
        <p:nvGrpSpPr>
          <p:cNvPr id="11" name="组合 2">
            <a:extLst>
              <a:ext uri="{FF2B5EF4-FFF2-40B4-BE49-F238E27FC236}">
                <a16:creationId xmlns:a16="http://schemas.microsoft.com/office/drawing/2014/main" id="{6122262F-DA97-4901-84DF-19E3E426C847}"/>
              </a:ext>
            </a:extLst>
          </p:cNvPr>
          <p:cNvGrpSpPr/>
          <p:nvPr/>
        </p:nvGrpSpPr>
        <p:grpSpPr>
          <a:xfrm>
            <a:off x="1050836" y="4293096"/>
            <a:ext cx="3115714" cy="1834083"/>
            <a:chOff x="1050836" y="3820884"/>
            <a:chExt cx="3115714" cy="1834083"/>
          </a:xfrm>
          <a:solidFill>
            <a:schemeClr val="accent3">
              <a:lumMod val="75000"/>
            </a:schemeClr>
          </a:solidFill>
        </p:grpSpPr>
        <p:sp>
          <p:nvSpPr>
            <p:cNvPr id="12" name="矩形 9">
              <a:extLst>
                <a:ext uri="{FF2B5EF4-FFF2-40B4-BE49-F238E27FC236}">
                  <a16:creationId xmlns:a16="http://schemas.microsoft.com/office/drawing/2014/main" id="{73369604-F9D6-4906-9E65-2E113CF68EC2}"/>
                </a:ext>
              </a:extLst>
            </p:cNvPr>
            <p:cNvSpPr/>
            <p:nvPr/>
          </p:nvSpPr>
          <p:spPr>
            <a:xfrm>
              <a:off x="105083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solidFill>
                <a:schemeClr val="accent3">
                  <a:lumMod val="60000"/>
                  <a:lumOff val="4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cs typeface="+mn-ea"/>
                <a:sym typeface="+mn-lt"/>
              </a:endParaRPr>
            </a:p>
          </p:txBody>
        </p:sp>
        <p:grpSp>
          <p:nvGrpSpPr>
            <p:cNvPr id="13" name="组 45">
              <a:extLst>
                <a:ext uri="{FF2B5EF4-FFF2-40B4-BE49-F238E27FC236}">
                  <a16:creationId xmlns:a16="http://schemas.microsoft.com/office/drawing/2014/main" id="{ABDDD4A7-CF5D-4C92-ABA2-3F9AF8FCC5A1}"/>
                </a:ext>
              </a:extLst>
            </p:cNvPr>
            <p:cNvGrpSpPr/>
            <p:nvPr/>
          </p:nvGrpSpPr>
          <p:grpSpPr>
            <a:xfrm>
              <a:off x="1106272" y="4117301"/>
              <a:ext cx="3004843" cy="1537666"/>
              <a:chOff x="3560787" y="623574"/>
              <a:chExt cx="2253632" cy="1153248"/>
            </a:xfrm>
            <a:grpFill/>
          </p:grpSpPr>
          <p:sp>
            <p:nvSpPr>
              <p:cNvPr id="14" name="文本框 8">
                <a:extLst>
                  <a:ext uri="{FF2B5EF4-FFF2-40B4-BE49-F238E27FC236}">
                    <a16:creationId xmlns:a16="http://schemas.microsoft.com/office/drawing/2014/main" id="{C1C88041-7F4D-4524-88E2-94BFEA8D2E2B}"/>
                  </a:ext>
                </a:extLst>
              </p:cNvPr>
              <p:cNvSpPr txBox="1"/>
              <p:nvPr/>
            </p:nvSpPr>
            <p:spPr>
              <a:xfrm>
                <a:off x="3560787" y="923656"/>
                <a:ext cx="2253632" cy="853166"/>
              </a:xfrm>
              <a:prstGeom prst="rect">
                <a:avLst/>
              </a:prstGeom>
              <a:grpFill/>
              <a:ln>
                <a:solidFill>
                  <a:schemeClr val="accent3">
                    <a:lumMod val="60000"/>
                    <a:lumOff val="40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dirty="0">
                    <a:solidFill>
                      <a:srgbClr val="FF0000"/>
                    </a:solidFill>
                    <a:highlight>
                      <a:srgbClr val="FFFF00"/>
                    </a:highlight>
                    <a:cs typeface="+mn-ea"/>
                    <a:sym typeface="+mn-lt"/>
                  </a:rPr>
                  <a:t>5</a:t>
                </a:r>
                <a:r>
                  <a:rPr lang="zh-TW" altLang="en-US" dirty="0">
                    <a:solidFill>
                      <a:srgbClr val="FF0000"/>
                    </a:solidFill>
                    <a:highlight>
                      <a:srgbClr val="FFFF00"/>
                    </a:highlight>
                    <a:cs typeface="+mn-ea"/>
                    <a:sym typeface="+mn-lt"/>
                  </a:rPr>
                  <a:t>月中旬</a:t>
                </a:r>
                <a:r>
                  <a:rPr lang="zh-TW" altLang="en-US" dirty="0">
                    <a:solidFill>
                      <a:srgbClr val="FFFFFF"/>
                    </a:solidFill>
                    <a:cs typeface="+mn-ea"/>
                    <a:sym typeface="+mn-lt"/>
                  </a:rPr>
                  <a:t>各校召開課程發展委員會，完成各校</a:t>
                </a:r>
                <a:r>
                  <a:rPr lang="en-US" altLang="zh-TW" dirty="0">
                    <a:solidFill>
                      <a:srgbClr val="FFFFFF"/>
                    </a:solidFill>
                    <a:cs typeface="+mn-ea"/>
                    <a:sym typeface="+mn-lt"/>
                  </a:rPr>
                  <a:t>111</a:t>
                </a:r>
                <a:r>
                  <a:rPr lang="zh-TW" altLang="en-US" dirty="0">
                    <a:solidFill>
                      <a:srgbClr val="FFFFFF"/>
                    </a:solidFill>
                    <a:cs typeface="+mn-ea"/>
                    <a:sym typeface="+mn-lt"/>
                  </a:rPr>
                  <a:t>學年度整體課程架構及規劃</a:t>
                </a:r>
              </a:p>
            </p:txBody>
          </p:sp>
          <p:sp>
            <p:nvSpPr>
              <p:cNvPr id="15" name="矩形 14">
                <a:extLst>
                  <a:ext uri="{FF2B5EF4-FFF2-40B4-BE49-F238E27FC236}">
                    <a16:creationId xmlns:a16="http://schemas.microsoft.com/office/drawing/2014/main" id="{84E9683B-D740-4CED-B9E0-127CD493F63E}"/>
                  </a:ext>
                </a:extLst>
              </p:cNvPr>
              <p:cNvSpPr/>
              <p:nvPr/>
            </p:nvSpPr>
            <p:spPr>
              <a:xfrm>
                <a:off x="3560788" y="623574"/>
                <a:ext cx="1485022" cy="300082"/>
              </a:xfrm>
              <a:prstGeom prst="rect">
                <a:avLst/>
              </a:prstGeom>
              <a:grpFill/>
              <a:ln>
                <a:solidFill>
                  <a:schemeClr val="accent3">
                    <a:lumMod val="60000"/>
                    <a:lumOff val="40000"/>
                  </a:schemeClr>
                </a:solidFill>
              </a:ln>
            </p:spPr>
            <p:txBody>
              <a:bodyPr wrap="none">
                <a:spAutoFit/>
              </a:bodyPr>
              <a:lstStyle/>
              <a:p>
                <a:r>
                  <a:rPr lang="zh-TW" altLang="en-US" sz="2000" b="1" dirty="0">
                    <a:solidFill>
                      <a:srgbClr val="FFFFFF"/>
                    </a:solidFill>
                    <a:latin typeface="+mn-lt"/>
                    <a:ea typeface="+mn-ea"/>
                    <a:cs typeface="+mn-ea"/>
                    <a:sym typeface="+mn-lt"/>
                  </a:rPr>
                  <a:t>學校課發會審議</a:t>
                </a:r>
                <a:endParaRPr lang="zh-CN" altLang="en-US" sz="2000" b="1" dirty="0">
                  <a:solidFill>
                    <a:srgbClr val="FFFFFF"/>
                  </a:solidFill>
                  <a:latin typeface="+mn-lt"/>
                  <a:ea typeface="+mn-ea"/>
                  <a:cs typeface="+mn-ea"/>
                  <a:sym typeface="+mn-lt"/>
                </a:endParaRPr>
              </a:p>
            </p:txBody>
          </p:sp>
        </p:grpSp>
      </p:grpSp>
      <p:grpSp>
        <p:nvGrpSpPr>
          <p:cNvPr id="20" name="组合 1">
            <a:extLst>
              <a:ext uri="{FF2B5EF4-FFF2-40B4-BE49-F238E27FC236}">
                <a16:creationId xmlns:a16="http://schemas.microsoft.com/office/drawing/2014/main" id="{C20C4CC2-B2FE-4D3F-AB61-55F6AA6E0764}"/>
              </a:ext>
            </a:extLst>
          </p:cNvPr>
          <p:cNvGrpSpPr/>
          <p:nvPr/>
        </p:nvGrpSpPr>
        <p:grpSpPr>
          <a:xfrm>
            <a:off x="3490877" y="1623528"/>
            <a:ext cx="3115714" cy="1805472"/>
            <a:chOff x="3521602" y="948168"/>
            <a:chExt cx="3115714" cy="1805472"/>
          </a:xfrm>
          <a:solidFill>
            <a:schemeClr val="accent6">
              <a:lumMod val="75000"/>
            </a:schemeClr>
          </a:solidFill>
        </p:grpSpPr>
        <p:sp>
          <p:nvSpPr>
            <p:cNvPr id="21" name="矩形 9">
              <a:extLst>
                <a:ext uri="{FF2B5EF4-FFF2-40B4-BE49-F238E27FC236}">
                  <a16:creationId xmlns:a16="http://schemas.microsoft.com/office/drawing/2014/main" id="{1F387C19-4A67-4723-AF95-11D68618BA18}"/>
                </a:ext>
              </a:extLst>
            </p:cNvPr>
            <p:cNvSpPr/>
            <p:nvPr/>
          </p:nvSpPr>
          <p:spPr>
            <a:xfrm flipV="1">
              <a:off x="3521602"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22" name="组 45">
              <a:extLst>
                <a:ext uri="{FF2B5EF4-FFF2-40B4-BE49-F238E27FC236}">
                  <a16:creationId xmlns:a16="http://schemas.microsoft.com/office/drawing/2014/main" id="{0D0494AD-308D-48AA-A1BB-8C4068151C38}"/>
                </a:ext>
              </a:extLst>
            </p:cNvPr>
            <p:cNvGrpSpPr/>
            <p:nvPr/>
          </p:nvGrpSpPr>
          <p:grpSpPr>
            <a:xfrm>
              <a:off x="3577039" y="1025448"/>
              <a:ext cx="3060276" cy="1535789"/>
              <a:chOff x="3560788" y="459222"/>
              <a:chExt cx="2295207" cy="1151840"/>
            </a:xfrm>
            <a:grpFill/>
          </p:grpSpPr>
          <p:sp>
            <p:nvSpPr>
              <p:cNvPr id="23" name="文本框 8">
                <a:extLst>
                  <a:ext uri="{FF2B5EF4-FFF2-40B4-BE49-F238E27FC236}">
                    <a16:creationId xmlns:a16="http://schemas.microsoft.com/office/drawing/2014/main" id="{F8994BCB-B121-4D11-B314-5F4982BB2FD5}"/>
                  </a:ext>
                </a:extLst>
              </p:cNvPr>
              <p:cNvSpPr txBox="1"/>
              <p:nvPr/>
            </p:nvSpPr>
            <p:spPr>
              <a:xfrm>
                <a:off x="3602363" y="757896"/>
                <a:ext cx="2253632" cy="853166"/>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111.05.20(</a:t>
                </a:r>
                <a:r>
                  <a:rPr lang="zh-TW" altLang="en-US" b="1" dirty="0">
                    <a:solidFill>
                      <a:srgbClr val="FFFF00"/>
                    </a:solidFill>
                    <a:cs typeface="+mn-ea"/>
                    <a:sym typeface="+mn-lt"/>
                  </a:rPr>
                  <a:t>五</a:t>
                </a:r>
                <a:r>
                  <a:rPr lang="en-US" altLang="zh-TW" b="1" dirty="0">
                    <a:solidFill>
                      <a:srgbClr val="FFFF00"/>
                    </a:solidFill>
                    <a:cs typeface="+mn-ea"/>
                    <a:sym typeface="+mn-lt"/>
                  </a:rPr>
                  <a:t>)</a:t>
                </a:r>
                <a:r>
                  <a:rPr lang="zh-TW" altLang="en-US" dirty="0">
                    <a:solidFill>
                      <a:srgbClr val="FFFFFF"/>
                    </a:solidFill>
                    <a:cs typeface="+mn-ea"/>
                    <a:sym typeface="+mn-lt"/>
                  </a:rPr>
                  <a:t>完成學習節數一覽表審查，並至輔導團網站線上填寫節數調查表</a:t>
                </a:r>
              </a:p>
            </p:txBody>
          </p:sp>
          <p:sp>
            <p:nvSpPr>
              <p:cNvPr id="24" name="矩形 23">
                <a:extLst>
                  <a:ext uri="{FF2B5EF4-FFF2-40B4-BE49-F238E27FC236}">
                    <a16:creationId xmlns:a16="http://schemas.microsoft.com/office/drawing/2014/main" id="{B3F8C58A-F0F3-4D70-8378-E0485F3243AF}"/>
                  </a:ext>
                </a:extLst>
              </p:cNvPr>
              <p:cNvSpPr/>
              <p:nvPr/>
            </p:nvSpPr>
            <p:spPr>
              <a:xfrm>
                <a:off x="3560788" y="459222"/>
                <a:ext cx="2254463" cy="300082"/>
              </a:xfrm>
              <a:prstGeom prst="rect">
                <a:avLst/>
              </a:prstGeom>
              <a:grpFill/>
            </p:spPr>
            <p:txBody>
              <a:bodyPr wrap="none">
                <a:spAutoFit/>
              </a:bodyPr>
              <a:lstStyle/>
              <a:p>
                <a:r>
                  <a:rPr lang="zh-TW" altLang="en-US" sz="2000" b="1" dirty="0">
                    <a:solidFill>
                      <a:srgbClr val="FFFFFF"/>
                    </a:solidFill>
                    <a:latin typeface="+mn-lt"/>
                    <a:ea typeface="+mn-ea"/>
                    <a:cs typeface="+mn-ea"/>
                    <a:sym typeface="+mn-lt"/>
                  </a:rPr>
                  <a:t>學習節數一覽表線上填報</a:t>
                </a:r>
                <a:endParaRPr lang="zh-CN" altLang="en-US" sz="2000" b="1" dirty="0">
                  <a:solidFill>
                    <a:srgbClr val="FFFFFF"/>
                  </a:solidFill>
                  <a:latin typeface="+mn-lt"/>
                  <a:ea typeface="+mn-ea"/>
                  <a:cs typeface="+mn-ea"/>
                  <a:sym typeface="+mn-lt"/>
                </a:endParaRPr>
              </a:p>
            </p:txBody>
          </p:sp>
        </p:grpSp>
      </p:grpSp>
      <p:grpSp>
        <p:nvGrpSpPr>
          <p:cNvPr id="25" name="组合 4">
            <a:extLst>
              <a:ext uri="{FF2B5EF4-FFF2-40B4-BE49-F238E27FC236}">
                <a16:creationId xmlns:a16="http://schemas.microsoft.com/office/drawing/2014/main" id="{50C38840-0E93-48EB-8B3A-E30F3E86F511}"/>
              </a:ext>
            </a:extLst>
          </p:cNvPr>
          <p:cNvGrpSpPr/>
          <p:nvPr/>
        </p:nvGrpSpPr>
        <p:grpSpPr>
          <a:xfrm>
            <a:off x="5936246" y="4293096"/>
            <a:ext cx="3115714" cy="1805472"/>
            <a:chOff x="5936246" y="3820884"/>
            <a:chExt cx="3115714" cy="1805472"/>
          </a:xfrm>
          <a:solidFill>
            <a:schemeClr val="accent3">
              <a:lumMod val="75000"/>
            </a:schemeClr>
          </a:solidFill>
        </p:grpSpPr>
        <p:sp>
          <p:nvSpPr>
            <p:cNvPr id="26" name="矩形 9">
              <a:extLst>
                <a:ext uri="{FF2B5EF4-FFF2-40B4-BE49-F238E27FC236}">
                  <a16:creationId xmlns:a16="http://schemas.microsoft.com/office/drawing/2014/main" id="{CD65BDA0-7D33-47FF-8C69-524FBC5A25A6}"/>
                </a:ext>
              </a:extLst>
            </p:cNvPr>
            <p:cNvSpPr/>
            <p:nvPr/>
          </p:nvSpPr>
          <p:spPr>
            <a:xfrm>
              <a:off x="593624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27" name="组 45">
              <a:extLst>
                <a:ext uri="{FF2B5EF4-FFF2-40B4-BE49-F238E27FC236}">
                  <a16:creationId xmlns:a16="http://schemas.microsoft.com/office/drawing/2014/main" id="{D4087EEA-0C14-4B31-A252-34831615CF58}"/>
                </a:ext>
              </a:extLst>
            </p:cNvPr>
            <p:cNvGrpSpPr/>
            <p:nvPr/>
          </p:nvGrpSpPr>
          <p:grpSpPr>
            <a:xfrm>
              <a:off x="5991682" y="4117301"/>
              <a:ext cx="3004843" cy="1177567"/>
              <a:chOff x="3560787" y="623574"/>
              <a:chExt cx="2253632" cy="883175"/>
            </a:xfrm>
            <a:grpFill/>
          </p:grpSpPr>
          <p:sp>
            <p:nvSpPr>
              <p:cNvPr id="28" name="文本框 8">
                <a:extLst>
                  <a:ext uri="{FF2B5EF4-FFF2-40B4-BE49-F238E27FC236}">
                    <a16:creationId xmlns:a16="http://schemas.microsoft.com/office/drawing/2014/main" id="{E5DC3B4A-2B72-4994-A49F-EB1D0232E517}"/>
                  </a:ext>
                </a:extLst>
              </p:cNvPr>
              <p:cNvSpPr txBox="1"/>
              <p:nvPr/>
            </p:nvSpPr>
            <p:spPr>
              <a:xfrm>
                <a:off x="3560787" y="923656"/>
                <a:ext cx="2253632" cy="583093"/>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111.06.06(</a:t>
                </a:r>
                <a:r>
                  <a:rPr lang="zh-TW" altLang="en-US" b="1" dirty="0">
                    <a:solidFill>
                      <a:srgbClr val="FFFF00"/>
                    </a:solidFill>
                    <a:cs typeface="+mn-ea"/>
                    <a:sym typeface="+mn-lt"/>
                  </a:rPr>
                  <a:t>一</a:t>
                </a:r>
                <a:r>
                  <a:rPr lang="en-US" altLang="zh-TW" b="1" dirty="0">
                    <a:solidFill>
                      <a:srgbClr val="FFFF00"/>
                    </a:solidFill>
                    <a:cs typeface="+mn-ea"/>
                    <a:sym typeface="+mn-lt"/>
                  </a:rPr>
                  <a:t>)</a:t>
                </a:r>
                <a:r>
                  <a:rPr lang="zh-TW" altLang="en-US" dirty="0">
                    <a:solidFill>
                      <a:srgbClr val="FFFFFF"/>
                    </a:solidFill>
                    <a:cs typeface="+mn-ea"/>
                    <a:sym typeface="+mn-lt"/>
                  </a:rPr>
                  <a:t>通知各校節數審查結果及修正</a:t>
                </a:r>
              </a:p>
            </p:txBody>
          </p:sp>
          <p:sp>
            <p:nvSpPr>
              <p:cNvPr id="29" name="矩形 28">
                <a:extLst>
                  <a:ext uri="{FF2B5EF4-FFF2-40B4-BE49-F238E27FC236}">
                    <a16:creationId xmlns:a16="http://schemas.microsoft.com/office/drawing/2014/main" id="{C79D6EED-5A74-48BF-9C7D-11160136A688}"/>
                  </a:ext>
                </a:extLst>
              </p:cNvPr>
              <p:cNvSpPr/>
              <p:nvPr/>
            </p:nvSpPr>
            <p:spPr>
              <a:xfrm>
                <a:off x="3560788" y="623574"/>
                <a:ext cx="1677382" cy="300082"/>
              </a:xfrm>
              <a:prstGeom prst="rect">
                <a:avLst/>
              </a:prstGeom>
              <a:grpFill/>
            </p:spPr>
            <p:txBody>
              <a:bodyPr wrap="none">
                <a:spAutoFit/>
              </a:bodyPr>
              <a:lstStyle/>
              <a:p>
                <a:r>
                  <a:rPr lang="zh-TW" altLang="en-US" sz="2000" b="1" dirty="0">
                    <a:solidFill>
                      <a:srgbClr val="FFFFFF"/>
                    </a:solidFill>
                    <a:latin typeface="+mn-lt"/>
                    <a:ea typeface="+mn-ea"/>
                    <a:cs typeface="+mn-ea"/>
                    <a:sym typeface="+mn-lt"/>
                  </a:rPr>
                  <a:t>學習節數審查結果</a:t>
                </a:r>
                <a:endParaRPr lang="zh-CN" altLang="en-US" sz="2000" b="1" dirty="0">
                  <a:solidFill>
                    <a:srgbClr val="FFFFFF"/>
                  </a:solidFill>
                  <a:latin typeface="+mn-lt"/>
                  <a:ea typeface="+mn-ea"/>
                  <a:cs typeface="+mn-ea"/>
                  <a:sym typeface="+mn-lt"/>
                </a:endParaRPr>
              </a:p>
            </p:txBody>
          </p:sp>
        </p:grpSp>
      </p:grpSp>
      <p:grpSp>
        <p:nvGrpSpPr>
          <p:cNvPr id="30" name="组合 5">
            <a:extLst>
              <a:ext uri="{FF2B5EF4-FFF2-40B4-BE49-F238E27FC236}">
                <a16:creationId xmlns:a16="http://schemas.microsoft.com/office/drawing/2014/main" id="{1BDB8A21-F768-483E-A5CE-BE6CFC1A1132}"/>
              </a:ext>
            </a:extLst>
          </p:cNvPr>
          <p:cNvGrpSpPr/>
          <p:nvPr/>
        </p:nvGrpSpPr>
        <p:grpSpPr>
          <a:xfrm>
            <a:off x="8384701" y="1767544"/>
            <a:ext cx="3115714" cy="1805472"/>
            <a:chOff x="8384701" y="948168"/>
            <a:chExt cx="3115714" cy="1805472"/>
          </a:xfrm>
          <a:solidFill>
            <a:schemeClr val="accent6">
              <a:lumMod val="75000"/>
            </a:schemeClr>
          </a:solidFill>
        </p:grpSpPr>
        <p:sp>
          <p:nvSpPr>
            <p:cNvPr id="31" name="矩形 9">
              <a:extLst>
                <a:ext uri="{FF2B5EF4-FFF2-40B4-BE49-F238E27FC236}">
                  <a16:creationId xmlns:a16="http://schemas.microsoft.com/office/drawing/2014/main" id="{2F42076D-91E2-452B-ABDB-E1B245CEAE16}"/>
                </a:ext>
              </a:extLst>
            </p:cNvPr>
            <p:cNvSpPr/>
            <p:nvPr/>
          </p:nvSpPr>
          <p:spPr>
            <a:xfrm flipV="1">
              <a:off x="8384701"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32" name="组 45">
              <a:extLst>
                <a:ext uri="{FF2B5EF4-FFF2-40B4-BE49-F238E27FC236}">
                  <a16:creationId xmlns:a16="http://schemas.microsoft.com/office/drawing/2014/main" id="{6C9C63A1-2665-4414-BBAE-9D4C888E62FB}"/>
                </a:ext>
              </a:extLst>
            </p:cNvPr>
            <p:cNvGrpSpPr/>
            <p:nvPr/>
          </p:nvGrpSpPr>
          <p:grpSpPr>
            <a:xfrm>
              <a:off x="8440137" y="1025448"/>
              <a:ext cx="3004843" cy="1537667"/>
              <a:chOff x="3560787" y="459221"/>
              <a:chExt cx="2253632" cy="1153247"/>
            </a:xfrm>
            <a:grpFill/>
          </p:grpSpPr>
          <p:sp>
            <p:nvSpPr>
              <p:cNvPr id="33" name="文本框 8">
                <a:extLst>
                  <a:ext uri="{FF2B5EF4-FFF2-40B4-BE49-F238E27FC236}">
                    <a16:creationId xmlns:a16="http://schemas.microsoft.com/office/drawing/2014/main" id="{87BD9A23-0383-4663-9616-EC4DD336D4CE}"/>
                  </a:ext>
                </a:extLst>
              </p:cNvPr>
              <p:cNvSpPr txBox="1"/>
              <p:nvPr/>
            </p:nvSpPr>
            <p:spPr>
              <a:xfrm>
                <a:off x="3560787" y="759303"/>
                <a:ext cx="2253632" cy="853165"/>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111.07.15(</a:t>
                </a:r>
                <a:r>
                  <a:rPr lang="zh-TW" altLang="en-US" b="1" dirty="0">
                    <a:solidFill>
                      <a:srgbClr val="FFFF00"/>
                    </a:solidFill>
                    <a:cs typeface="+mn-ea"/>
                    <a:sym typeface="+mn-lt"/>
                  </a:rPr>
                  <a:t>五</a:t>
                </a:r>
                <a:r>
                  <a:rPr lang="en-US" altLang="zh-TW" b="1" dirty="0">
                    <a:solidFill>
                      <a:srgbClr val="FFFF00"/>
                    </a:solidFill>
                    <a:cs typeface="+mn-ea"/>
                    <a:sym typeface="+mn-lt"/>
                  </a:rPr>
                  <a:t>)</a:t>
                </a:r>
                <a:r>
                  <a:rPr lang="zh-TW" altLang="en-US" dirty="0">
                    <a:solidFill>
                      <a:srgbClr val="FFFFFF"/>
                    </a:solidFill>
                    <a:cs typeface="+mn-ea"/>
                    <a:sym typeface="+mn-lt"/>
                  </a:rPr>
                  <a:t>前，完成</a:t>
                </a:r>
                <a:r>
                  <a:rPr lang="en-US" altLang="zh-TW" dirty="0">
                    <a:solidFill>
                      <a:srgbClr val="FFFFFF"/>
                    </a:solidFill>
                    <a:cs typeface="+mn-ea"/>
                    <a:sym typeface="+mn-lt"/>
                  </a:rPr>
                  <a:t>111</a:t>
                </a:r>
                <a:r>
                  <a:rPr lang="zh-TW" altLang="en-US" dirty="0">
                    <a:solidFill>
                      <a:srgbClr val="FFFFFF"/>
                    </a:solidFill>
                    <a:cs typeface="+mn-ea"/>
                    <a:sym typeface="+mn-lt"/>
                  </a:rPr>
                  <a:t>學年課程計畫，掛載至「課程計畫作業區」備查平台</a:t>
                </a:r>
              </a:p>
            </p:txBody>
          </p:sp>
          <p:sp>
            <p:nvSpPr>
              <p:cNvPr id="34" name="矩形 33">
                <a:extLst>
                  <a:ext uri="{FF2B5EF4-FFF2-40B4-BE49-F238E27FC236}">
                    <a16:creationId xmlns:a16="http://schemas.microsoft.com/office/drawing/2014/main" id="{95C96F77-76FB-448D-A931-47941094FDD5}"/>
                  </a:ext>
                </a:extLst>
              </p:cNvPr>
              <p:cNvSpPr/>
              <p:nvPr/>
            </p:nvSpPr>
            <p:spPr>
              <a:xfrm>
                <a:off x="3560788" y="459221"/>
                <a:ext cx="1677382" cy="300082"/>
              </a:xfrm>
              <a:prstGeom prst="rect">
                <a:avLst/>
              </a:prstGeom>
              <a:grpFill/>
            </p:spPr>
            <p:txBody>
              <a:bodyPr wrap="none">
                <a:spAutoFit/>
              </a:bodyPr>
              <a:lstStyle/>
              <a:p>
                <a:r>
                  <a:rPr lang="zh-TW" altLang="en-US" sz="2000" b="1" dirty="0">
                    <a:solidFill>
                      <a:srgbClr val="FFFFFF"/>
                    </a:solidFill>
                    <a:latin typeface="+mn-lt"/>
                    <a:ea typeface="+mn-ea"/>
                    <a:cs typeface="+mn-ea"/>
                    <a:sym typeface="+mn-lt"/>
                  </a:rPr>
                  <a:t>上傳課程計畫初版</a:t>
                </a:r>
                <a:endParaRPr lang="zh-CN" altLang="en-US" sz="2000" b="1" dirty="0">
                  <a:solidFill>
                    <a:srgbClr val="FFFFFF"/>
                  </a:solidFill>
                  <a:latin typeface="+mn-lt"/>
                  <a:ea typeface="+mn-ea"/>
                  <a:cs typeface="+mn-ea"/>
                  <a:sym typeface="+mn-lt"/>
                </a:endParaRPr>
              </a:p>
            </p:txBody>
          </p:sp>
        </p:grpSp>
      </p:grpSp>
    </p:spTree>
    <p:extLst>
      <p:ext uri="{BB962C8B-B14F-4D97-AF65-F5344CB8AC3E}">
        <p14:creationId xmlns:p14="http://schemas.microsoft.com/office/powerpoint/2010/main" val="33777582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91107E-9359-4403-BCA6-D5E6C1CA32E8}"/>
              </a:ext>
            </a:extLst>
          </p:cNvPr>
          <p:cNvSpPr/>
          <p:nvPr/>
        </p:nvSpPr>
        <p:spPr>
          <a:xfrm>
            <a:off x="1487488" y="492741"/>
            <a:ext cx="4698722" cy="769441"/>
          </a:xfrm>
          <a:prstGeom prst="rect">
            <a:avLst/>
          </a:prstGeom>
        </p:spPr>
        <p:txBody>
          <a:bodyPr wrap="none">
            <a:spAutoFit/>
          </a:bodyPr>
          <a:lstStyle/>
          <a:p>
            <a:r>
              <a:rPr kumimoji="0" lang="zh-TW" altLang="en-US" sz="4400" b="1" dirty="0">
                <a:solidFill>
                  <a:srgbClr val="73BC79"/>
                </a:solidFill>
                <a:latin typeface="+mn-lt"/>
                <a:ea typeface="+mn-ea"/>
                <a:cs typeface="+mn-ea"/>
                <a:sym typeface="+mn-lt"/>
              </a:rPr>
              <a:t>重要作業期程提醒</a:t>
            </a:r>
            <a:endParaRPr lang="zh-TW" altLang="en-US" sz="4400" b="1" dirty="0">
              <a:solidFill>
                <a:srgbClr val="73BC79"/>
              </a:solidFill>
              <a:latin typeface="+mn-lt"/>
              <a:ea typeface="+mn-ea"/>
              <a:cs typeface="+mn-ea"/>
              <a:sym typeface="+mn-lt"/>
            </a:endParaRPr>
          </a:p>
        </p:txBody>
      </p:sp>
      <p:pic>
        <p:nvPicPr>
          <p:cNvPr id="3" name="圖形 2" descr="書籍">
            <a:extLst>
              <a:ext uri="{FF2B5EF4-FFF2-40B4-BE49-F238E27FC236}">
                <a16:creationId xmlns:a16="http://schemas.microsoft.com/office/drawing/2014/main" id="{6A985B89-33D9-4D3A-B97B-6A4058BFCD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488" y="476672"/>
            <a:ext cx="720000" cy="720000"/>
          </a:xfrm>
          <a:prstGeom prst="rect">
            <a:avLst/>
          </a:prstGeom>
        </p:spPr>
      </p:pic>
      <p:sp>
        <p:nvSpPr>
          <p:cNvPr id="6" name="矩形 5">
            <a:extLst>
              <a:ext uri="{FF2B5EF4-FFF2-40B4-BE49-F238E27FC236}">
                <a16:creationId xmlns:a16="http://schemas.microsoft.com/office/drawing/2014/main" id="{EBBDBEE8-05E3-4A08-9AA0-6C5C2A7CB8ED}"/>
              </a:ext>
            </a:extLst>
          </p:cNvPr>
          <p:cNvSpPr/>
          <p:nvPr/>
        </p:nvSpPr>
        <p:spPr>
          <a:xfrm>
            <a:off x="0" y="3918825"/>
            <a:ext cx="12192000" cy="60959"/>
          </a:xfrm>
          <a:prstGeom prst="rect">
            <a:avLst/>
          </a:prstGeom>
          <a:solidFill>
            <a:srgbClr val="2930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sp>
        <p:nvSpPr>
          <p:cNvPr id="7" name="椭圆 7">
            <a:extLst>
              <a:ext uri="{FF2B5EF4-FFF2-40B4-BE49-F238E27FC236}">
                <a16:creationId xmlns:a16="http://schemas.microsoft.com/office/drawing/2014/main" id="{CA9EA20C-49CD-48C8-8E45-5BC9039EAB3F}"/>
              </a:ext>
            </a:extLst>
          </p:cNvPr>
          <p:cNvSpPr/>
          <p:nvPr/>
        </p:nvSpPr>
        <p:spPr>
          <a:xfrm>
            <a:off x="1398943" y="3753130"/>
            <a:ext cx="363836" cy="363836"/>
          </a:xfrm>
          <a:prstGeom prst="ellipse">
            <a:avLst/>
          </a:pr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sp>
        <p:nvSpPr>
          <p:cNvPr id="8" name="椭圆 8">
            <a:extLst>
              <a:ext uri="{FF2B5EF4-FFF2-40B4-BE49-F238E27FC236}">
                <a16:creationId xmlns:a16="http://schemas.microsoft.com/office/drawing/2014/main" id="{17BC3D28-A280-4625-B5F8-46AD377F9B24}"/>
              </a:ext>
            </a:extLst>
          </p:cNvPr>
          <p:cNvSpPr/>
          <p:nvPr/>
        </p:nvSpPr>
        <p:spPr>
          <a:xfrm>
            <a:off x="3838651" y="3753130"/>
            <a:ext cx="363836" cy="363836"/>
          </a:xfrm>
          <a:prstGeom prst="ellips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sp>
        <p:nvSpPr>
          <p:cNvPr id="9" name="椭圆 9">
            <a:extLst>
              <a:ext uri="{FF2B5EF4-FFF2-40B4-BE49-F238E27FC236}">
                <a16:creationId xmlns:a16="http://schemas.microsoft.com/office/drawing/2014/main" id="{13E18D34-6C2F-4CE8-BEBC-04244B10A1FB}"/>
              </a:ext>
            </a:extLst>
          </p:cNvPr>
          <p:cNvSpPr/>
          <p:nvPr/>
        </p:nvSpPr>
        <p:spPr>
          <a:xfrm>
            <a:off x="6278359" y="3753130"/>
            <a:ext cx="363836" cy="363836"/>
          </a:xfrm>
          <a:prstGeom prst="ellipse">
            <a:avLst/>
          </a:prstGeom>
          <a:solidFill>
            <a:srgbClr val="747FB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sp>
        <p:nvSpPr>
          <p:cNvPr id="10" name="椭圆 11">
            <a:extLst>
              <a:ext uri="{FF2B5EF4-FFF2-40B4-BE49-F238E27FC236}">
                <a16:creationId xmlns:a16="http://schemas.microsoft.com/office/drawing/2014/main" id="{326E52A5-C5AE-4E35-B059-5C6B8C9F08C6}"/>
              </a:ext>
            </a:extLst>
          </p:cNvPr>
          <p:cNvSpPr/>
          <p:nvPr/>
        </p:nvSpPr>
        <p:spPr>
          <a:xfrm>
            <a:off x="8718067" y="3753130"/>
            <a:ext cx="363836" cy="363836"/>
          </a:xfrm>
          <a:prstGeom prst="ellipse">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b="1">
              <a:cs typeface="+mn-ea"/>
              <a:sym typeface="+mn-lt"/>
            </a:endParaRPr>
          </a:p>
        </p:txBody>
      </p:sp>
      <p:grpSp>
        <p:nvGrpSpPr>
          <p:cNvPr id="11" name="组合 2">
            <a:extLst>
              <a:ext uri="{FF2B5EF4-FFF2-40B4-BE49-F238E27FC236}">
                <a16:creationId xmlns:a16="http://schemas.microsoft.com/office/drawing/2014/main" id="{6122262F-DA97-4901-84DF-19E3E426C847}"/>
              </a:ext>
            </a:extLst>
          </p:cNvPr>
          <p:cNvGrpSpPr/>
          <p:nvPr/>
        </p:nvGrpSpPr>
        <p:grpSpPr>
          <a:xfrm>
            <a:off x="1050836" y="4293096"/>
            <a:ext cx="3115714" cy="1805472"/>
            <a:chOff x="1050836" y="3820884"/>
            <a:chExt cx="3115714" cy="1805472"/>
          </a:xfrm>
          <a:solidFill>
            <a:schemeClr val="accent3">
              <a:lumMod val="75000"/>
            </a:schemeClr>
          </a:solidFill>
        </p:grpSpPr>
        <p:sp>
          <p:nvSpPr>
            <p:cNvPr id="12" name="矩形 9">
              <a:extLst>
                <a:ext uri="{FF2B5EF4-FFF2-40B4-BE49-F238E27FC236}">
                  <a16:creationId xmlns:a16="http://schemas.microsoft.com/office/drawing/2014/main" id="{73369604-F9D6-4906-9E65-2E113CF68EC2}"/>
                </a:ext>
              </a:extLst>
            </p:cNvPr>
            <p:cNvSpPr/>
            <p:nvPr/>
          </p:nvSpPr>
          <p:spPr>
            <a:xfrm>
              <a:off x="105083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13" name="组 45">
              <a:extLst>
                <a:ext uri="{FF2B5EF4-FFF2-40B4-BE49-F238E27FC236}">
                  <a16:creationId xmlns:a16="http://schemas.microsoft.com/office/drawing/2014/main" id="{ABDDD4A7-CF5D-4C92-ABA2-3F9AF8FCC5A1}"/>
                </a:ext>
              </a:extLst>
            </p:cNvPr>
            <p:cNvGrpSpPr/>
            <p:nvPr/>
          </p:nvGrpSpPr>
          <p:grpSpPr>
            <a:xfrm>
              <a:off x="1106272" y="4117301"/>
              <a:ext cx="3004843" cy="1177567"/>
              <a:chOff x="3560787" y="623574"/>
              <a:chExt cx="2253632" cy="883174"/>
            </a:xfrm>
            <a:grpFill/>
          </p:grpSpPr>
          <p:sp>
            <p:nvSpPr>
              <p:cNvPr id="14" name="文本框 8">
                <a:extLst>
                  <a:ext uri="{FF2B5EF4-FFF2-40B4-BE49-F238E27FC236}">
                    <a16:creationId xmlns:a16="http://schemas.microsoft.com/office/drawing/2014/main" id="{C1C88041-7F4D-4524-88E2-94BFEA8D2E2B}"/>
                  </a:ext>
                </a:extLst>
              </p:cNvPr>
              <p:cNvSpPr txBox="1"/>
              <p:nvPr/>
            </p:nvSpPr>
            <p:spPr>
              <a:xfrm>
                <a:off x="3560787" y="923656"/>
                <a:ext cx="2253632" cy="583092"/>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111.07.18~111.07.30</a:t>
                </a:r>
                <a:r>
                  <a:rPr lang="zh-TW" altLang="en-US" dirty="0">
                    <a:solidFill>
                      <a:srgbClr val="FFFFFF"/>
                    </a:solidFill>
                    <a:cs typeface="+mn-ea"/>
                    <a:sym typeface="+mn-lt"/>
                  </a:rPr>
                  <a:t>：審查委員進行初審審閱</a:t>
                </a:r>
              </a:p>
            </p:txBody>
          </p:sp>
          <p:sp>
            <p:nvSpPr>
              <p:cNvPr id="15" name="矩形 14">
                <a:extLst>
                  <a:ext uri="{FF2B5EF4-FFF2-40B4-BE49-F238E27FC236}">
                    <a16:creationId xmlns:a16="http://schemas.microsoft.com/office/drawing/2014/main" id="{84E9683B-D740-4CED-B9E0-127CD493F63E}"/>
                  </a:ext>
                </a:extLst>
              </p:cNvPr>
              <p:cNvSpPr/>
              <p:nvPr/>
            </p:nvSpPr>
            <p:spPr>
              <a:xfrm>
                <a:off x="3560788" y="623574"/>
                <a:ext cx="1292662" cy="300082"/>
              </a:xfrm>
              <a:prstGeom prst="rect">
                <a:avLst/>
              </a:prstGeom>
              <a:grpFill/>
            </p:spPr>
            <p:txBody>
              <a:bodyPr wrap="none">
                <a:spAutoFit/>
              </a:bodyPr>
              <a:lstStyle/>
              <a:p>
                <a:r>
                  <a:rPr lang="zh-TW" altLang="en-US" sz="2000" b="1" dirty="0">
                    <a:solidFill>
                      <a:srgbClr val="FFFFFF"/>
                    </a:solidFill>
                    <a:latin typeface="+mn-lt"/>
                    <a:ea typeface="+mn-ea"/>
                    <a:cs typeface="+mn-ea"/>
                    <a:sym typeface="+mn-lt"/>
                  </a:rPr>
                  <a:t>審查委員初審</a:t>
                </a:r>
                <a:endParaRPr lang="zh-CN" altLang="en-US" sz="2000" b="1" dirty="0">
                  <a:solidFill>
                    <a:srgbClr val="FFFFFF"/>
                  </a:solidFill>
                  <a:latin typeface="+mn-lt"/>
                  <a:ea typeface="+mn-ea"/>
                  <a:cs typeface="+mn-ea"/>
                  <a:sym typeface="+mn-lt"/>
                </a:endParaRPr>
              </a:p>
            </p:txBody>
          </p:sp>
        </p:grpSp>
      </p:grpSp>
      <p:grpSp>
        <p:nvGrpSpPr>
          <p:cNvPr id="20" name="组合 1">
            <a:extLst>
              <a:ext uri="{FF2B5EF4-FFF2-40B4-BE49-F238E27FC236}">
                <a16:creationId xmlns:a16="http://schemas.microsoft.com/office/drawing/2014/main" id="{C20C4CC2-B2FE-4D3F-AB61-55F6AA6E0764}"/>
              </a:ext>
            </a:extLst>
          </p:cNvPr>
          <p:cNvGrpSpPr/>
          <p:nvPr/>
        </p:nvGrpSpPr>
        <p:grpSpPr>
          <a:xfrm>
            <a:off x="3521602" y="1767544"/>
            <a:ext cx="3115714" cy="1805472"/>
            <a:chOff x="3521602" y="948168"/>
            <a:chExt cx="3115714" cy="1805472"/>
          </a:xfrm>
          <a:solidFill>
            <a:schemeClr val="accent6">
              <a:lumMod val="75000"/>
            </a:schemeClr>
          </a:solidFill>
        </p:grpSpPr>
        <p:sp>
          <p:nvSpPr>
            <p:cNvPr id="21" name="矩形 9">
              <a:extLst>
                <a:ext uri="{FF2B5EF4-FFF2-40B4-BE49-F238E27FC236}">
                  <a16:creationId xmlns:a16="http://schemas.microsoft.com/office/drawing/2014/main" id="{1F387C19-4A67-4723-AF95-11D68618BA18}"/>
                </a:ext>
              </a:extLst>
            </p:cNvPr>
            <p:cNvSpPr/>
            <p:nvPr/>
          </p:nvSpPr>
          <p:spPr>
            <a:xfrm flipV="1">
              <a:off x="3521602"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22" name="组 45">
              <a:extLst>
                <a:ext uri="{FF2B5EF4-FFF2-40B4-BE49-F238E27FC236}">
                  <a16:creationId xmlns:a16="http://schemas.microsoft.com/office/drawing/2014/main" id="{0D0494AD-308D-48AA-A1BB-8C4068151C38}"/>
                </a:ext>
              </a:extLst>
            </p:cNvPr>
            <p:cNvGrpSpPr/>
            <p:nvPr/>
          </p:nvGrpSpPr>
          <p:grpSpPr>
            <a:xfrm>
              <a:off x="3577038" y="1025448"/>
              <a:ext cx="3004843" cy="1542411"/>
              <a:chOff x="3560787" y="459222"/>
              <a:chExt cx="2253632" cy="1156807"/>
            </a:xfrm>
            <a:grpFill/>
          </p:grpSpPr>
          <p:sp>
            <p:nvSpPr>
              <p:cNvPr id="23" name="文本框 8">
                <a:extLst>
                  <a:ext uri="{FF2B5EF4-FFF2-40B4-BE49-F238E27FC236}">
                    <a16:creationId xmlns:a16="http://schemas.microsoft.com/office/drawing/2014/main" id="{F8994BCB-B121-4D11-B314-5F4982BB2FD5}"/>
                  </a:ext>
                </a:extLst>
              </p:cNvPr>
              <p:cNvSpPr txBox="1"/>
              <p:nvPr/>
            </p:nvSpPr>
            <p:spPr>
              <a:xfrm>
                <a:off x="3560787" y="759305"/>
                <a:ext cx="2253632" cy="856724"/>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111.08.05(</a:t>
                </a:r>
                <a:r>
                  <a:rPr lang="zh-TW" altLang="en-US" b="1" dirty="0">
                    <a:solidFill>
                      <a:srgbClr val="FFFF00"/>
                    </a:solidFill>
                    <a:cs typeface="+mn-ea"/>
                    <a:sym typeface="+mn-lt"/>
                  </a:rPr>
                  <a:t>五</a:t>
                </a:r>
                <a:r>
                  <a:rPr lang="en-US" altLang="zh-TW" b="1" dirty="0">
                    <a:solidFill>
                      <a:srgbClr val="FFFF00"/>
                    </a:solidFill>
                    <a:cs typeface="+mn-ea"/>
                    <a:sym typeface="+mn-lt"/>
                  </a:rPr>
                  <a:t>)</a:t>
                </a:r>
                <a:r>
                  <a:rPr lang="zh-TW" altLang="en-US" dirty="0">
                    <a:solidFill>
                      <a:srgbClr val="FFFFFF"/>
                    </a:solidFill>
                    <a:cs typeface="+mn-ea"/>
                    <a:sym typeface="+mn-lt"/>
                  </a:rPr>
                  <a:t> 函知各校初審備查結果，</a:t>
                </a:r>
                <a:r>
                  <a:rPr lang="en-US" altLang="zh-TW" b="1" dirty="0">
                    <a:solidFill>
                      <a:srgbClr val="FFFF00"/>
                    </a:solidFill>
                    <a:cs typeface="+mn-ea"/>
                    <a:sym typeface="+mn-lt"/>
                  </a:rPr>
                  <a:t>111.08.12(</a:t>
                </a:r>
                <a:r>
                  <a:rPr lang="zh-TW" altLang="en-US" b="1" dirty="0">
                    <a:solidFill>
                      <a:srgbClr val="FFFF00"/>
                    </a:solidFill>
                    <a:cs typeface="+mn-ea"/>
                    <a:sym typeface="+mn-lt"/>
                  </a:rPr>
                  <a:t>五</a:t>
                </a:r>
                <a:r>
                  <a:rPr lang="en-US" altLang="zh-TW" b="1" dirty="0">
                    <a:solidFill>
                      <a:srgbClr val="FFFF00"/>
                    </a:solidFill>
                    <a:cs typeface="+mn-ea"/>
                    <a:sym typeface="+mn-lt"/>
                  </a:rPr>
                  <a:t>)</a:t>
                </a:r>
                <a:r>
                  <a:rPr lang="zh-TW" altLang="en-US" dirty="0">
                    <a:solidFill>
                      <a:srgbClr val="FFFFFF"/>
                    </a:solidFill>
                    <a:cs typeface="+mn-ea"/>
                    <a:sym typeface="+mn-lt"/>
                  </a:rPr>
                  <a:t> 前，各校依建議完成修正上傳</a:t>
                </a:r>
              </a:p>
            </p:txBody>
          </p:sp>
          <p:sp>
            <p:nvSpPr>
              <p:cNvPr id="24" name="矩形 23">
                <a:extLst>
                  <a:ext uri="{FF2B5EF4-FFF2-40B4-BE49-F238E27FC236}">
                    <a16:creationId xmlns:a16="http://schemas.microsoft.com/office/drawing/2014/main" id="{B3F8C58A-F0F3-4D70-8378-E0485F3243AF}"/>
                  </a:ext>
                </a:extLst>
              </p:cNvPr>
              <p:cNvSpPr/>
              <p:nvPr/>
            </p:nvSpPr>
            <p:spPr>
              <a:xfrm>
                <a:off x="3560788" y="459222"/>
                <a:ext cx="1485022" cy="300082"/>
              </a:xfrm>
              <a:prstGeom prst="rect">
                <a:avLst/>
              </a:prstGeom>
              <a:grpFill/>
            </p:spPr>
            <p:txBody>
              <a:bodyPr wrap="none">
                <a:spAutoFit/>
              </a:bodyPr>
              <a:lstStyle/>
              <a:p>
                <a:r>
                  <a:rPr lang="zh-TW" altLang="en-US" sz="2000" b="1" dirty="0">
                    <a:solidFill>
                      <a:srgbClr val="FFFFFF"/>
                    </a:solidFill>
                    <a:latin typeface="+mn-lt"/>
                    <a:ea typeface="+mn-ea"/>
                    <a:cs typeface="+mn-ea"/>
                    <a:sym typeface="+mn-lt"/>
                  </a:rPr>
                  <a:t>修正計畫＆複審</a:t>
                </a:r>
                <a:endParaRPr lang="zh-CN" altLang="en-US" sz="2000" b="1" dirty="0">
                  <a:solidFill>
                    <a:srgbClr val="FFFFFF"/>
                  </a:solidFill>
                  <a:latin typeface="+mn-lt"/>
                  <a:ea typeface="+mn-ea"/>
                  <a:cs typeface="+mn-ea"/>
                  <a:sym typeface="+mn-lt"/>
                </a:endParaRPr>
              </a:p>
            </p:txBody>
          </p:sp>
        </p:grpSp>
      </p:grpSp>
      <p:grpSp>
        <p:nvGrpSpPr>
          <p:cNvPr id="25" name="组合 4">
            <a:extLst>
              <a:ext uri="{FF2B5EF4-FFF2-40B4-BE49-F238E27FC236}">
                <a16:creationId xmlns:a16="http://schemas.microsoft.com/office/drawing/2014/main" id="{50C38840-0E93-48EB-8B3A-E30F3E86F511}"/>
              </a:ext>
            </a:extLst>
          </p:cNvPr>
          <p:cNvGrpSpPr/>
          <p:nvPr/>
        </p:nvGrpSpPr>
        <p:grpSpPr>
          <a:xfrm>
            <a:off x="5936246" y="4293096"/>
            <a:ext cx="3115714" cy="1805472"/>
            <a:chOff x="5936246" y="3820884"/>
            <a:chExt cx="3115714" cy="1805472"/>
          </a:xfrm>
          <a:solidFill>
            <a:schemeClr val="accent3">
              <a:lumMod val="75000"/>
            </a:schemeClr>
          </a:solidFill>
        </p:grpSpPr>
        <p:sp>
          <p:nvSpPr>
            <p:cNvPr id="26" name="矩形 9">
              <a:extLst>
                <a:ext uri="{FF2B5EF4-FFF2-40B4-BE49-F238E27FC236}">
                  <a16:creationId xmlns:a16="http://schemas.microsoft.com/office/drawing/2014/main" id="{CD65BDA0-7D33-47FF-8C69-524FBC5A25A6}"/>
                </a:ext>
              </a:extLst>
            </p:cNvPr>
            <p:cNvSpPr/>
            <p:nvPr/>
          </p:nvSpPr>
          <p:spPr>
            <a:xfrm>
              <a:off x="5936246" y="3820884"/>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grp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27" name="组 45">
              <a:extLst>
                <a:ext uri="{FF2B5EF4-FFF2-40B4-BE49-F238E27FC236}">
                  <a16:creationId xmlns:a16="http://schemas.microsoft.com/office/drawing/2014/main" id="{D4087EEA-0C14-4B31-A252-34831615CF58}"/>
                </a:ext>
              </a:extLst>
            </p:cNvPr>
            <p:cNvGrpSpPr/>
            <p:nvPr/>
          </p:nvGrpSpPr>
          <p:grpSpPr>
            <a:xfrm>
              <a:off x="5991682" y="4117301"/>
              <a:ext cx="3004843" cy="1177566"/>
              <a:chOff x="3560787" y="623574"/>
              <a:chExt cx="2253632" cy="883174"/>
            </a:xfrm>
            <a:grpFill/>
          </p:grpSpPr>
          <p:sp>
            <p:nvSpPr>
              <p:cNvPr id="28" name="文本框 8">
                <a:extLst>
                  <a:ext uri="{FF2B5EF4-FFF2-40B4-BE49-F238E27FC236}">
                    <a16:creationId xmlns:a16="http://schemas.microsoft.com/office/drawing/2014/main" id="{E5DC3B4A-2B72-4994-A49F-EB1D0232E517}"/>
                  </a:ext>
                </a:extLst>
              </p:cNvPr>
              <p:cNvSpPr txBox="1"/>
              <p:nvPr/>
            </p:nvSpPr>
            <p:spPr>
              <a:xfrm>
                <a:off x="3560787" y="923656"/>
                <a:ext cx="2253632" cy="583092"/>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111.08.26(</a:t>
                </a:r>
                <a:r>
                  <a:rPr lang="zh-TW" altLang="en-US" b="1" dirty="0">
                    <a:solidFill>
                      <a:srgbClr val="FFFF00"/>
                    </a:solidFill>
                    <a:cs typeface="+mn-ea"/>
                    <a:sym typeface="+mn-lt"/>
                  </a:rPr>
                  <a:t>五</a:t>
                </a:r>
                <a:r>
                  <a:rPr lang="en-US" altLang="zh-TW" b="1" dirty="0">
                    <a:solidFill>
                      <a:srgbClr val="FFFF00"/>
                    </a:solidFill>
                    <a:cs typeface="+mn-ea"/>
                    <a:sym typeface="+mn-lt"/>
                  </a:rPr>
                  <a:t>)</a:t>
                </a:r>
                <a:r>
                  <a:rPr lang="zh-TW" altLang="en-US" dirty="0">
                    <a:solidFill>
                      <a:srgbClr val="FFFFFF"/>
                    </a:solidFill>
                    <a:cs typeface="+mn-ea"/>
                    <a:sym typeface="+mn-lt"/>
                  </a:rPr>
                  <a:t>前，教育處函文同意各校備查</a:t>
                </a:r>
              </a:p>
            </p:txBody>
          </p:sp>
          <p:sp>
            <p:nvSpPr>
              <p:cNvPr id="29" name="矩形 28">
                <a:extLst>
                  <a:ext uri="{FF2B5EF4-FFF2-40B4-BE49-F238E27FC236}">
                    <a16:creationId xmlns:a16="http://schemas.microsoft.com/office/drawing/2014/main" id="{C79D6EED-5A74-48BF-9C7D-11160136A688}"/>
                  </a:ext>
                </a:extLst>
              </p:cNvPr>
              <p:cNvSpPr/>
              <p:nvPr/>
            </p:nvSpPr>
            <p:spPr>
              <a:xfrm>
                <a:off x="3560788" y="623574"/>
                <a:ext cx="1677382" cy="300082"/>
              </a:xfrm>
              <a:prstGeom prst="rect">
                <a:avLst/>
              </a:prstGeom>
              <a:grpFill/>
            </p:spPr>
            <p:txBody>
              <a:bodyPr wrap="none">
                <a:spAutoFit/>
              </a:bodyPr>
              <a:lstStyle/>
              <a:p>
                <a:r>
                  <a:rPr lang="zh-TW" altLang="en-US" sz="2000" b="1" dirty="0">
                    <a:solidFill>
                      <a:srgbClr val="FFFFFF"/>
                    </a:solidFill>
                    <a:latin typeface="+mn-lt"/>
                    <a:ea typeface="+mn-ea"/>
                    <a:cs typeface="+mn-ea"/>
                    <a:sym typeface="+mn-lt"/>
                  </a:rPr>
                  <a:t>函文完成同意備查</a:t>
                </a:r>
                <a:endParaRPr lang="zh-CN" altLang="en-US" sz="2000" b="1" dirty="0">
                  <a:solidFill>
                    <a:srgbClr val="FFFFFF"/>
                  </a:solidFill>
                  <a:latin typeface="+mn-lt"/>
                  <a:ea typeface="+mn-ea"/>
                  <a:cs typeface="+mn-ea"/>
                  <a:sym typeface="+mn-lt"/>
                </a:endParaRPr>
              </a:p>
            </p:txBody>
          </p:sp>
        </p:grpSp>
      </p:grpSp>
      <p:grpSp>
        <p:nvGrpSpPr>
          <p:cNvPr id="30" name="组合 5">
            <a:extLst>
              <a:ext uri="{FF2B5EF4-FFF2-40B4-BE49-F238E27FC236}">
                <a16:creationId xmlns:a16="http://schemas.microsoft.com/office/drawing/2014/main" id="{1BDB8A21-F768-483E-A5CE-BE6CFC1A1132}"/>
              </a:ext>
            </a:extLst>
          </p:cNvPr>
          <p:cNvGrpSpPr/>
          <p:nvPr/>
        </p:nvGrpSpPr>
        <p:grpSpPr>
          <a:xfrm>
            <a:off x="8384701" y="1767544"/>
            <a:ext cx="3115714" cy="1805472"/>
            <a:chOff x="8384701" y="948168"/>
            <a:chExt cx="3115714" cy="1805472"/>
          </a:xfrm>
          <a:solidFill>
            <a:schemeClr val="tx1">
              <a:lumMod val="65000"/>
              <a:lumOff val="35000"/>
            </a:schemeClr>
          </a:solidFill>
        </p:grpSpPr>
        <p:sp>
          <p:nvSpPr>
            <p:cNvPr id="31" name="矩形 9">
              <a:extLst>
                <a:ext uri="{FF2B5EF4-FFF2-40B4-BE49-F238E27FC236}">
                  <a16:creationId xmlns:a16="http://schemas.microsoft.com/office/drawing/2014/main" id="{2F42076D-91E2-452B-ABDB-E1B245CEAE16}"/>
                </a:ext>
              </a:extLst>
            </p:cNvPr>
            <p:cNvSpPr/>
            <p:nvPr/>
          </p:nvSpPr>
          <p:spPr>
            <a:xfrm flipV="1">
              <a:off x="8384701" y="948168"/>
              <a:ext cx="3115714" cy="1805472"/>
            </a:xfrm>
            <a:custGeom>
              <a:avLst/>
              <a:gdLst/>
              <a:ahLst/>
              <a:cxnLst/>
              <a:rect l="l" t="t" r="r" b="b"/>
              <a:pathLst>
                <a:path w="2141035" h="1354104">
                  <a:moveTo>
                    <a:pt x="388870" y="0"/>
                  </a:moveTo>
                  <a:lnTo>
                    <a:pt x="483871" y="115465"/>
                  </a:lnTo>
                  <a:lnTo>
                    <a:pt x="2141035" y="115465"/>
                  </a:lnTo>
                  <a:lnTo>
                    <a:pt x="2141035" y="1354104"/>
                  </a:lnTo>
                  <a:lnTo>
                    <a:pt x="0" y="1354104"/>
                  </a:lnTo>
                  <a:lnTo>
                    <a:pt x="0" y="115465"/>
                  </a:lnTo>
                  <a:lnTo>
                    <a:pt x="293869" y="115465"/>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cs typeface="+mn-ea"/>
                <a:sym typeface="+mn-lt"/>
              </a:endParaRPr>
            </a:p>
          </p:txBody>
        </p:sp>
        <p:grpSp>
          <p:nvGrpSpPr>
            <p:cNvPr id="32" name="组 45">
              <a:extLst>
                <a:ext uri="{FF2B5EF4-FFF2-40B4-BE49-F238E27FC236}">
                  <a16:creationId xmlns:a16="http://schemas.microsoft.com/office/drawing/2014/main" id="{6C9C63A1-2665-4414-BBAE-9D4C888E62FB}"/>
                </a:ext>
              </a:extLst>
            </p:cNvPr>
            <p:cNvGrpSpPr/>
            <p:nvPr/>
          </p:nvGrpSpPr>
          <p:grpSpPr>
            <a:xfrm>
              <a:off x="8440137" y="1025448"/>
              <a:ext cx="3004843" cy="1537667"/>
              <a:chOff x="3560787" y="459221"/>
              <a:chExt cx="2253632" cy="1153247"/>
            </a:xfrm>
            <a:grpFill/>
          </p:grpSpPr>
          <p:sp>
            <p:nvSpPr>
              <p:cNvPr id="33" name="文本框 8">
                <a:extLst>
                  <a:ext uri="{FF2B5EF4-FFF2-40B4-BE49-F238E27FC236}">
                    <a16:creationId xmlns:a16="http://schemas.microsoft.com/office/drawing/2014/main" id="{87BD9A23-0383-4663-9616-EC4DD336D4CE}"/>
                  </a:ext>
                </a:extLst>
              </p:cNvPr>
              <p:cNvSpPr txBox="1"/>
              <p:nvPr/>
            </p:nvSpPr>
            <p:spPr>
              <a:xfrm>
                <a:off x="3560787" y="759303"/>
                <a:ext cx="2253632" cy="853165"/>
              </a:xfrm>
              <a:prstGeom prst="rect">
                <a:avLst/>
              </a:prstGeom>
              <a:solidFill>
                <a:schemeClr val="accent6">
                  <a:lumMod val="75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TW" b="1" dirty="0">
                    <a:solidFill>
                      <a:srgbClr val="FFFF00"/>
                    </a:solidFill>
                    <a:cs typeface="+mn-ea"/>
                    <a:sym typeface="+mn-lt"/>
                  </a:rPr>
                  <a:t>111.8.30(</a:t>
                </a:r>
                <a:r>
                  <a:rPr lang="zh-TW" altLang="en-US" b="1" dirty="0">
                    <a:solidFill>
                      <a:srgbClr val="FFFF00"/>
                    </a:solidFill>
                    <a:cs typeface="+mn-ea"/>
                    <a:sym typeface="+mn-lt"/>
                  </a:rPr>
                  <a:t>二</a:t>
                </a:r>
                <a:r>
                  <a:rPr lang="en-US" altLang="zh-TW" b="1" dirty="0">
                    <a:solidFill>
                      <a:srgbClr val="FFFF00"/>
                    </a:solidFill>
                    <a:cs typeface="+mn-ea"/>
                    <a:sym typeface="+mn-lt"/>
                  </a:rPr>
                  <a:t>)</a:t>
                </a:r>
                <a:r>
                  <a:rPr lang="zh-TW" altLang="en-US" dirty="0">
                    <a:solidFill>
                      <a:srgbClr val="FFFFFF"/>
                    </a:solidFill>
                    <a:cs typeface="+mn-ea"/>
                    <a:sym typeface="+mn-lt"/>
                  </a:rPr>
                  <a:t>開學，請各校於</a:t>
                </a:r>
                <a:r>
                  <a:rPr lang="zh-TW" altLang="en-US" b="1" dirty="0">
                    <a:solidFill>
                      <a:srgbClr val="FFFF00"/>
                    </a:solidFill>
                    <a:cs typeface="+mn-ea"/>
                    <a:sym typeface="+mn-lt"/>
                  </a:rPr>
                  <a:t>開學後一週內</a:t>
                </a:r>
                <a:r>
                  <a:rPr lang="zh-TW" altLang="en-US" dirty="0">
                    <a:solidFill>
                      <a:srgbClr val="FFFFFF"/>
                    </a:solidFill>
                    <a:cs typeface="+mn-ea"/>
                    <a:sym typeface="+mn-lt"/>
                  </a:rPr>
                  <a:t>完成課程計畫及核定函上傳學校網頁</a:t>
                </a:r>
              </a:p>
            </p:txBody>
          </p:sp>
          <p:sp>
            <p:nvSpPr>
              <p:cNvPr id="34" name="矩形 33">
                <a:extLst>
                  <a:ext uri="{FF2B5EF4-FFF2-40B4-BE49-F238E27FC236}">
                    <a16:creationId xmlns:a16="http://schemas.microsoft.com/office/drawing/2014/main" id="{95C96F77-76FB-448D-A931-47941094FDD5}"/>
                  </a:ext>
                </a:extLst>
              </p:cNvPr>
              <p:cNvSpPr/>
              <p:nvPr/>
            </p:nvSpPr>
            <p:spPr>
              <a:xfrm>
                <a:off x="3560788" y="459221"/>
                <a:ext cx="1981552" cy="300082"/>
              </a:xfrm>
              <a:prstGeom prst="rect">
                <a:avLst/>
              </a:prstGeom>
              <a:solidFill>
                <a:schemeClr val="accent6">
                  <a:lumMod val="75000"/>
                </a:schemeClr>
              </a:solidFill>
            </p:spPr>
            <p:txBody>
              <a:bodyPr wrap="none">
                <a:spAutoFit/>
              </a:bodyPr>
              <a:lstStyle/>
              <a:p>
                <a:r>
                  <a:rPr lang="zh-TW" altLang="en-US" sz="2000" b="1" dirty="0">
                    <a:solidFill>
                      <a:srgbClr val="FFFFFF"/>
                    </a:solidFill>
                    <a:latin typeface="+mn-lt"/>
                    <a:ea typeface="+mn-ea"/>
                    <a:cs typeface="+mn-ea"/>
                    <a:sym typeface="+mn-lt"/>
                  </a:rPr>
                  <a:t>上傳課程計畫</a:t>
                </a:r>
                <a:r>
                  <a:rPr lang="en-US" altLang="zh-TW" sz="2000" b="1" dirty="0">
                    <a:solidFill>
                      <a:srgbClr val="FFFFFF"/>
                    </a:solidFill>
                    <a:latin typeface="+mn-lt"/>
                    <a:ea typeface="+mn-ea"/>
                    <a:cs typeface="+mn-ea"/>
                    <a:sym typeface="+mn-lt"/>
                  </a:rPr>
                  <a:t>+</a:t>
                </a:r>
                <a:r>
                  <a:rPr lang="zh-TW" altLang="en-US" sz="2000" b="1" dirty="0">
                    <a:solidFill>
                      <a:srgbClr val="FFFFFF"/>
                    </a:solidFill>
                    <a:latin typeface="+mn-lt"/>
                    <a:ea typeface="+mn-ea"/>
                    <a:cs typeface="+mn-ea"/>
                    <a:sym typeface="+mn-lt"/>
                  </a:rPr>
                  <a:t>核定函</a:t>
                </a:r>
                <a:endParaRPr lang="zh-CN" altLang="en-US" sz="2000" b="1" dirty="0">
                  <a:solidFill>
                    <a:srgbClr val="FFFFFF"/>
                  </a:solidFill>
                  <a:latin typeface="+mn-lt"/>
                  <a:ea typeface="+mn-ea"/>
                  <a:cs typeface="+mn-ea"/>
                  <a:sym typeface="+mn-lt"/>
                </a:endParaRPr>
              </a:p>
            </p:txBody>
          </p:sp>
        </p:grpSp>
      </p:grpSp>
    </p:spTree>
    <p:extLst>
      <p:ext uri="{BB962C8B-B14F-4D97-AF65-F5344CB8AC3E}">
        <p14:creationId xmlns:p14="http://schemas.microsoft.com/office/powerpoint/2010/main" val="19837917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1B13B2A-5FAF-4CD4-AF33-FA9700ED7A02}"/>
              </a:ext>
            </a:extLst>
          </p:cNvPr>
          <p:cNvSpPr txBox="1">
            <a:spLocks/>
          </p:cNvSpPr>
          <p:nvPr/>
        </p:nvSpPr>
        <p:spPr>
          <a:xfrm>
            <a:off x="2390333" y="2834933"/>
            <a:ext cx="5217715" cy="954107"/>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4800" noProof="0" dirty="0">
                <a:latin typeface="+mn-lt"/>
                <a:ea typeface="+mn-ea"/>
                <a:cs typeface="+mn-ea"/>
                <a:sym typeface="+mn-lt"/>
              </a:rPr>
              <a:t>課程計畫表件說明</a:t>
            </a:r>
            <a:endParaRPr kumimoji="0" lang="en-US" altLang="zh-TW" sz="4800" b="1" i="0" u="none" strike="noStrike" kern="1200" cap="none" spc="0" normalizeH="0" baseline="0" noProof="0" dirty="0">
              <a:ln>
                <a:noFill/>
              </a:ln>
              <a:effectLst/>
              <a:uLnTx/>
              <a:uFillTx/>
              <a:latin typeface="+mn-lt"/>
              <a:ea typeface="+mn-ea"/>
              <a:cs typeface="+mn-ea"/>
              <a:sym typeface="+mn-lt"/>
            </a:endParaRPr>
          </a:p>
        </p:txBody>
      </p:sp>
      <p:grpSp>
        <p:nvGrpSpPr>
          <p:cNvPr id="6" name="群組 5">
            <a:extLst>
              <a:ext uri="{FF2B5EF4-FFF2-40B4-BE49-F238E27FC236}">
                <a16:creationId xmlns:a16="http://schemas.microsoft.com/office/drawing/2014/main" id="{2C89D457-AF03-4470-88A8-397473BD7CF4}"/>
              </a:ext>
            </a:extLst>
          </p:cNvPr>
          <p:cNvGrpSpPr/>
          <p:nvPr/>
        </p:nvGrpSpPr>
        <p:grpSpPr>
          <a:xfrm>
            <a:off x="1343472" y="2636912"/>
            <a:ext cx="1080000" cy="1080000"/>
            <a:chOff x="1901982" y="2642707"/>
            <a:chExt cx="1080000" cy="1080000"/>
          </a:xfrm>
        </p:grpSpPr>
        <p:pic>
          <p:nvPicPr>
            <p:cNvPr id="4" name="圖形 3" descr="地球">
              <a:extLst>
                <a:ext uri="{FF2B5EF4-FFF2-40B4-BE49-F238E27FC236}">
                  <a16:creationId xmlns:a16="http://schemas.microsoft.com/office/drawing/2014/main" id="{96EF171B-F812-4CEC-B7E3-2CB5C92E1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1982" y="2642707"/>
              <a:ext cx="1080000" cy="1080000"/>
            </a:xfrm>
            <a:prstGeom prst="rect">
              <a:avLst/>
            </a:prstGeom>
          </p:spPr>
        </p:pic>
        <p:sp>
          <p:nvSpPr>
            <p:cNvPr id="5" name="文字方塊 4">
              <a:extLst>
                <a:ext uri="{FF2B5EF4-FFF2-40B4-BE49-F238E27FC236}">
                  <a16:creationId xmlns:a16="http://schemas.microsoft.com/office/drawing/2014/main" id="{2739823D-0B62-4160-9964-B62BFECF9EF6}"/>
                </a:ext>
              </a:extLst>
            </p:cNvPr>
            <p:cNvSpPr txBox="1"/>
            <p:nvPr/>
          </p:nvSpPr>
          <p:spPr>
            <a:xfrm>
              <a:off x="2157128" y="2835053"/>
              <a:ext cx="425244" cy="584776"/>
            </a:xfrm>
            <a:prstGeom prst="rect">
              <a:avLst/>
            </a:prstGeom>
            <a:noFill/>
          </p:spPr>
          <p:txBody>
            <a:bodyPr wrap="square" rtlCol="0">
              <a:spAutoFit/>
            </a:bodyPr>
            <a:lstStyle/>
            <a:p>
              <a:r>
                <a:rPr lang="en-US" altLang="zh-TW" sz="3200" dirty="0">
                  <a:solidFill>
                    <a:schemeClr val="bg1"/>
                  </a:solidFill>
                  <a:latin typeface="+mn-lt"/>
                  <a:ea typeface="+mn-ea"/>
                  <a:cs typeface="+mn-ea"/>
                  <a:sym typeface="+mn-lt"/>
                </a:rPr>
                <a:t>3</a:t>
              </a:r>
              <a:endParaRPr lang="zh-TW" altLang="en-US" sz="3200" dirty="0">
                <a:solidFill>
                  <a:schemeClr val="bg1"/>
                </a:solidFill>
                <a:latin typeface="+mn-lt"/>
                <a:ea typeface="+mn-ea"/>
                <a:cs typeface="+mn-ea"/>
                <a:sym typeface="+mn-lt"/>
              </a:endParaRPr>
            </a:p>
          </p:txBody>
        </p:sp>
      </p:grpSp>
      <p:sp>
        <p:nvSpPr>
          <p:cNvPr id="7" name="文字版面配置區 1">
            <a:extLst>
              <a:ext uri="{FF2B5EF4-FFF2-40B4-BE49-F238E27FC236}">
                <a16:creationId xmlns:a16="http://schemas.microsoft.com/office/drawing/2014/main" id="{55FCB7C9-5295-4D43-8AFA-B3A649357AC4}"/>
              </a:ext>
            </a:extLst>
          </p:cNvPr>
          <p:cNvSpPr txBox="1">
            <a:spLocks/>
          </p:cNvSpPr>
          <p:nvPr/>
        </p:nvSpPr>
        <p:spPr>
          <a:xfrm>
            <a:off x="2390333" y="3933056"/>
            <a:ext cx="5001403" cy="432048"/>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sz="2000" noProof="0" dirty="0">
                <a:solidFill>
                  <a:schemeClr val="tx1">
                    <a:lumMod val="50000"/>
                    <a:lumOff val="50000"/>
                  </a:schemeClr>
                </a:solidFill>
                <a:latin typeface="+mn-lt"/>
                <a:ea typeface="+mn-ea"/>
                <a:cs typeface="+mn-ea"/>
                <a:sym typeface="+mn-lt"/>
              </a:rPr>
              <a:t>課程計畫備查實施計畫說明</a:t>
            </a:r>
            <a:endParaRPr kumimoji="0" lang="en-US" altLang="zh-TW" sz="2000" b="1" i="0" u="none" strike="noStrike" kern="1200" cap="none" spc="0" normalizeH="0" baseline="0" noProof="0" dirty="0">
              <a:ln>
                <a:noFill/>
              </a:ln>
              <a:solidFill>
                <a:schemeClr val="tx1">
                  <a:lumMod val="50000"/>
                  <a:lumOff val="50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9630496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has3irm">
      <a:majorFont>
        <a:latin typeface=""/>
        <a:ea typeface="Microsoft YaHei UI"/>
        <a:cs typeface=""/>
      </a:majorFont>
      <a:minorFont>
        <a:latin typeface=""/>
        <a:ea typeface="Microsoft YaHei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13219</TotalTime>
  <Words>2336</Words>
  <Application>Microsoft Macintosh PowerPoint</Application>
  <PresentationFormat>寬螢幕</PresentationFormat>
  <Paragraphs>222</Paragraphs>
  <Slides>35</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35</vt:i4>
      </vt:variant>
    </vt:vector>
  </HeadingPairs>
  <TitlesOfParts>
    <vt:vector size="43" baseType="lpstr">
      <vt:lpstr>微軟正黑體</vt:lpstr>
      <vt:lpstr>Microsoft YaHei</vt:lpstr>
      <vt:lpstr>Microsoft YaHei</vt:lpstr>
      <vt:lpstr>Microsoft YaHei UI</vt:lpstr>
      <vt:lpstr>Noto Serif CJK TC Black</vt:lpstr>
      <vt:lpstr>Arial</vt:lpstr>
      <vt:lpstr>Calibri</vt:lpstr>
      <vt:lpstr>Office 佈景主題</vt:lpstr>
      <vt:lpstr>111學年度國中小課程計畫備查說明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Microsoft Office User</cp:lastModifiedBy>
  <cp:revision>1365</cp:revision>
  <cp:lastPrinted>2012-11-22T02:44:47Z</cp:lastPrinted>
  <dcterms:created xsi:type="dcterms:W3CDTF">2012-09-28T06:32:41Z</dcterms:created>
  <dcterms:modified xsi:type="dcterms:W3CDTF">2022-03-31T12:11:57Z</dcterms:modified>
</cp:coreProperties>
</file>