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5" r:id="rId2"/>
  </p:sldMasterIdLst>
  <p:notesMasterIdLst>
    <p:notesMasterId r:id="rId59"/>
  </p:notesMasterIdLst>
  <p:handoutMasterIdLst>
    <p:handoutMasterId r:id="rId60"/>
  </p:handoutMasterIdLst>
  <p:sldIdLst>
    <p:sldId id="348" r:id="rId3"/>
    <p:sldId id="8421" r:id="rId4"/>
    <p:sldId id="425" r:id="rId5"/>
    <p:sldId id="8422" r:id="rId6"/>
    <p:sldId id="8402" r:id="rId7"/>
    <p:sldId id="372" r:id="rId8"/>
    <p:sldId id="8362" r:id="rId9"/>
    <p:sldId id="8400" r:id="rId10"/>
    <p:sldId id="8418" r:id="rId11"/>
    <p:sldId id="8398" r:id="rId12"/>
    <p:sldId id="8295" r:id="rId13"/>
    <p:sldId id="8294" r:id="rId14"/>
    <p:sldId id="8399" r:id="rId15"/>
    <p:sldId id="8408" r:id="rId16"/>
    <p:sldId id="8420" r:id="rId17"/>
    <p:sldId id="374" r:id="rId18"/>
    <p:sldId id="377" r:id="rId19"/>
    <p:sldId id="398" r:id="rId20"/>
    <p:sldId id="400" r:id="rId21"/>
    <p:sldId id="399" r:id="rId22"/>
    <p:sldId id="395" r:id="rId23"/>
    <p:sldId id="401" r:id="rId24"/>
    <p:sldId id="402" r:id="rId25"/>
    <p:sldId id="396" r:id="rId26"/>
    <p:sldId id="406" r:id="rId27"/>
    <p:sldId id="407" r:id="rId28"/>
    <p:sldId id="419" r:id="rId29"/>
    <p:sldId id="405" r:id="rId30"/>
    <p:sldId id="428" r:id="rId31"/>
    <p:sldId id="432" r:id="rId32"/>
    <p:sldId id="437" r:id="rId33"/>
    <p:sldId id="436" r:id="rId34"/>
    <p:sldId id="450" r:id="rId35"/>
    <p:sldId id="451" r:id="rId36"/>
    <p:sldId id="452" r:id="rId37"/>
    <p:sldId id="429" r:id="rId38"/>
    <p:sldId id="423" r:id="rId39"/>
    <p:sldId id="417" r:id="rId40"/>
    <p:sldId id="420" r:id="rId41"/>
    <p:sldId id="453" r:id="rId42"/>
    <p:sldId id="430" r:id="rId43"/>
    <p:sldId id="426" r:id="rId44"/>
    <p:sldId id="454" r:id="rId45"/>
    <p:sldId id="8425" r:id="rId46"/>
    <p:sldId id="427" r:id="rId47"/>
    <p:sldId id="8426" r:id="rId48"/>
    <p:sldId id="8423" r:id="rId49"/>
    <p:sldId id="8424" r:id="rId50"/>
    <p:sldId id="456" r:id="rId51"/>
    <p:sldId id="439" r:id="rId52"/>
    <p:sldId id="440" r:id="rId53"/>
    <p:sldId id="442" r:id="rId54"/>
    <p:sldId id="397" r:id="rId55"/>
    <p:sldId id="443" r:id="rId56"/>
    <p:sldId id="8414" r:id="rId57"/>
    <p:sldId id="347" r:id="rId58"/>
  </p:sldIdLst>
  <p:sldSz cx="12192000" cy="6858000"/>
  <p:notesSz cx="6797675" cy="9926638"/>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521415D9-36F7-43E2-AB2F-B90AF26B5E84}">
      <p14:sectionLst xmlns:p14="http://schemas.microsoft.com/office/powerpoint/2010/main">
        <p14:section name="預設章節" id="{ED025739-5362-3640-85C6-DBC16302545B}">
          <p14:sldIdLst>
            <p14:sldId id="348"/>
            <p14:sldId id="8421"/>
            <p14:sldId id="425"/>
            <p14:sldId id="8422"/>
          </p14:sldIdLst>
        </p14:section>
        <p14:section name="城市教育願景" id="{024FD6EB-62E9-BE40-83CA-10EFFD2C9057}">
          <p14:sldIdLst>
            <p14:sldId id="8402"/>
            <p14:sldId id="372"/>
            <p14:sldId id="8362"/>
            <p14:sldId id="8400"/>
            <p14:sldId id="8418"/>
            <p14:sldId id="8398"/>
          </p14:sldIdLst>
        </p14:section>
        <p14:section name="學校課程計畫" id="{479E0A6C-D1AE-0446-9892-EA630CC8A586}">
          <p14:sldIdLst>
            <p14:sldId id="8295"/>
            <p14:sldId id="8294"/>
            <p14:sldId id="8399"/>
            <p14:sldId id="8408"/>
          </p14:sldIdLst>
        </p14:section>
        <p14:section name="課程計畫備查說明" id="{6E2CC4F6-0259-1E4D-BD84-A4C850F4EB7D}">
          <p14:sldIdLst>
            <p14:sldId id="8420"/>
            <p14:sldId id="374"/>
          </p14:sldIdLst>
        </p14:section>
        <p14:section name="課程計畫備查實施" id="{E60032C2-6A66-C943-929D-35D0FD0F36A2}">
          <p14:sldIdLst>
            <p14:sldId id="377"/>
            <p14:sldId id="398"/>
            <p14:sldId id="400"/>
            <p14:sldId id="399"/>
            <p14:sldId id="395"/>
            <p14:sldId id="401"/>
            <p14:sldId id="402"/>
            <p14:sldId id="396"/>
            <p14:sldId id="406"/>
            <p14:sldId id="407"/>
            <p14:sldId id="419"/>
            <p14:sldId id="405"/>
            <p14:sldId id="428"/>
            <p14:sldId id="432"/>
            <p14:sldId id="437"/>
            <p14:sldId id="436"/>
            <p14:sldId id="450"/>
            <p14:sldId id="451"/>
            <p14:sldId id="452"/>
            <p14:sldId id="429"/>
            <p14:sldId id="423"/>
            <p14:sldId id="417"/>
            <p14:sldId id="420"/>
            <p14:sldId id="453"/>
            <p14:sldId id="430"/>
            <p14:sldId id="426"/>
            <p14:sldId id="454"/>
            <p14:sldId id="8425"/>
            <p14:sldId id="427"/>
            <p14:sldId id="8426"/>
            <p14:sldId id="8423"/>
            <p14:sldId id="8424"/>
            <p14:sldId id="456"/>
            <p14:sldId id="439"/>
            <p14:sldId id="440"/>
            <p14:sldId id="442"/>
            <p14:sldId id="397"/>
            <p14:sldId id="443"/>
            <p14:sldId id="8414"/>
            <p14:sldId id="347"/>
          </p14:sldIdLst>
        </p14:section>
        <p14:section name="未命名的章節" id="{127D5ECB-89AD-6343-989A-5988205465CA}">
          <p14:sldIdLst/>
        </p14:section>
      </p14:sectionLst>
    </p:ext>
    <p:ext uri="{EFAFB233-063F-42B5-8137-9DF3F51BA10A}">
      <p15:sldGuideLst xmlns:p15="http://schemas.microsoft.com/office/powerpoint/2012/main">
        <p15:guide id="1" orient="horz" pos="2523" userDrawn="1">
          <p15:clr>
            <a:srgbClr val="A4A3A4"/>
          </p15:clr>
        </p15:guide>
        <p15:guide id="2" pos="3840" userDrawn="1">
          <p15:clr>
            <a:srgbClr val="A4A3A4"/>
          </p15:clr>
        </p15:guide>
        <p15:guide id="3" pos="937" userDrawn="1">
          <p15:clr>
            <a:srgbClr val="A4A3A4"/>
          </p15:clr>
        </p15:guide>
        <p15:guide id="4" pos="683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1BD"/>
    <a:srgbClr val="0432FF"/>
    <a:srgbClr val="E27AA3"/>
    <a:srgbClr val="941651"/>
    <a:srgbClr val="B8CAC6"/>
    <a:srgbClr val="99CA80"/>
    <a:srgbClr val="44C1A3"/>
    <a:srgbClr val="FF9300"/>
    <a:srgbClr val="9BBB59"/>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80" autoAdjust="0"/>
    <p:restoredTop sz="86356" autoAdjust="0"/>
  </p:normalViewPr>
  <p:slideViewPr>
    <p:cSldViewPr>
      <p:cViewPr varScale="1">
        <p:scale>
          <a:sx n="86" d="100"/>
          <a:sy n="86" d="100"/>
        </p:scale>
        <p:origin x="472" y="200"/>
      </p:cViewPr>
      <p:guideLst>
        <p:guide orient="horz" pos="2523"/>
        <p:guide pos="3840"/>
        <p:guide pos="937"/>
        <p:guide pos="68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0"/>
    </p:cViewPr>
  </p:sorterViewPr>
  <p:notesViewPr>
    <p:cSldViewPr>
      <p:cViewPr varScale="1">
        <p:scale>
          <a:sx n="80" d="100"/>
          <a:sy n="80" d="100"/>
        </p:scale>
        <p:origin x="406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75342D-8850-AB4E-B488-F6ECCE1647D8}" type="doc">
      <dgm:prSet loTypeId="urn:microsoft.com/office/officeart/2008/layout/VerticalCurvedList" loCatId="" qsTypeId="urn:microsoft.com/office/officeart/2005/8/quickstyle/3d1" qsCatId="3D" csTypeId="urn:microsoft.com/office/officeart/2005/8/colors/accent1_2" csCatId="accent1" phldr="1"/>
      <dgm:spPr/>
      <dgm:t>
        <a:bodyPr/>
        <a:lstStyle/>
        <a:p>
          <a:endParaRPr lang="zh-TW" altLang="en-US"/>
        </a:p>
      </dgm:t>
    </dgm:pt>
    <dgm:pt modelId="{B95B18F3-F53D-3648-9584-497C3F676181}">
      <dgm:prSet phldrT="[文字]" custT="1"/>
      <dgm:spPr/>
      <dgm:t>
        <a:bodyPr/>
        <a:lstStyle/>
        <a:p>
          <a:r>
            <a:rPr lang="zh-TW" altLang="en-US" sz="4000" b="1" dirty="0">
              <a:latin typeface="Microsoft JhengHei" panose="020B0604030504040204" pitchFamily="34" charset="-120"/>
              <a:ea typeface="Microsoft JhengHei" panose="020B0604030504040204" pitchFamily="34" charset="-120"/>
            </a:rPr>
            <a:t>新竹市城市教育願景</a:t>
          </a:r>
        </a:p>
      </dgm:t>
    </dgm:pt>
    <dgm:pt modelId="{B04A1172-87BB-B242-99DB-01A47BC76D9E}" type="parTrans" cxnId="{783BB427-7D0A-9A47-A918-60245D2A70C4}">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3F9CAA86-40D4-0844-8722-24D2B614646D}" type="sibTrans" cxnId="{783BB427-7D0A-9A47-A918-60245D2A70C4}">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545C7A75-78D4-534D-80CF-E084BE0BE308}">
      <dgm:prSet phldrT="[文字]" custT="1"/>
      <dgm:spPr/>
      <dgm:t>
        <a:bodyPr/>
        <a:lstStyle/>
        <a:p>
          <a:r>
            <a:rPr lang="zh-TW" altLang="en-US" sz="4000" b="1" dirty="0">
              <a:latin typeface="Microsoft JhengHei" panose="020B0604030504040204" pitchFamily="34" charset="-120"/>
              <a:ea typeface="Microsoft JhengHei" panose="020B0604030504040204" pitchFamily="34" charset="-120"/>
            </a:rPr>
            <a:t>學校課程計畫的重要性</a:t>
          </a:r>
        </a:p>
      </dgm:t>
    </dgm:pt>
    <dgm:pt modelId="{E54B39DC-7679-4D4E-A915-54CA811A85EA}" type="parTrans" cxnId="{6227E14E-A48D-9446-8D0C-0847598735A9}">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B8C5E616-078E-5746-98C5-58B2246E8F8A}" type="sibTrans" cxnId="{6227E14E-A48D-9446-8D0C-0847598735A9}">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D9DD0B97-BFD3-734D-9D49-AAC0E2B95CBC}">
      <dgm:prSet phldrT="[文字]" custT="1"/>
      <dgm:spPr/>
      <dgm:t>
        <a:bodyPr/>
        <a:lstStyle/>
        <a:p>
          <a:r>
            <a:rPr lang="zh-TW" altLang="en-US" sz="4000" b="1" dirty="0">
              <a:latin typeface="Microsoft JhengHei" panose="020B0604030504040204" pitchFamily="34" charset="-120"/>
              <a:ea typeface="Microsoft JhengHei" panose="020B0604030504040204" pitchFamily="34" charset="-120"/>
            </a:rPr>
            <a:t>課程計畫備查方案說明</a:t>
          </a:r>
        </a:p>
      </dgm:t>
    </dgm:pt>
    <dgm:pt modelId="{A5D67169-9E4F-5442-AFA1-7689E0504E1D}" type="parTrans" cxnId="{E3660B58-7FCF-0E43-8D42-48C44F530322}">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BFFBCD54-FB05-E44E-AE55-B5A0D5A25F30}" type="sibTrans" cxnId="{E3660B58-7FCF-0E43-8D42-48C44F530322}">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90CEE3B1-8BD5-5F4B-8014-41E61C85BA5B}">
      <dgm:prSet custT="1"/>
      <dgm:spPr/>
      <dgm:t>
        <a:bodyPr/>
        <a:lstStyle/>
        <a:p>
          <a:r>
            <a:rPr lang="zh-TW" altLang="en-US" sz="4000" b="1" dirty="0">
              <a:latin typeface="Microsoft JhengHei" panose="020B0604030504040204" pitchFamily="34" charset="-120"/>
              <a:ea typeface="Microsoft JhengHei" panose="020B0604030504040204" pitchFamily="34" charset="-120"/>
            </a:rPr>
            <a:t>上傳方式與填報說明</a:t>
          </a:r>
        </a:p>
      </dgm:t>
    </dgm:pt>
    <dgm:pt modelId="{DD6F74E1-A35D-9A44-B200-4DFE93959017}" type="parTrans" cxnId="{BE526D69-A20A-4C4E-925F-ECD980B84565}">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CD64D67D-482B-7246-84AA-965A0A3705EF}" type="sibTrans" cxnId="{BE526D69-A20A-4C4E-925F-ECD980B84565}">
      <dgm:prSet/>
      <dgm:spPr/>
      <dgm:t>
        <a:bodyPr/>
        <a:lstStyle/>
        <a:p>
          <a:endParaRPr lang="zh-TW" altLang="en-US" sz="4000" b="1">
            <a:latin typeface="Microsoft JhengHei" panose="020B0604030504040204" pitchFamily="34" charset="-120"/>
            <a:ea typeface="Microsoft JhengHei" panose="020B0604030504040204" pitchFamily="34" charset="-120"/>
          </a:endParaRPr>
        </a:p>
      </dgm:t>
    </dgm:pt>
    <dgm:pt modelId="{D025AA57-CA15-FA42-A7A3-CE79EA5FA028}" type="pres">
      <dgm:prSet presAssocID="{CA75342D-8850-AB4E-B488-F6ECCE1647D8}" presName="Name0" presStyleCnt="0">
        <dgm:presLayoutVars>
          <dgm:chMax val="7"/>
          <dgm:chPref val="7"/>
          <dgm:dir/>
        </dgm:presLayoutVars>
      </dgm:prSet>
      <dgm:spPr/>
    </dgm:pt>
    <dgm:pt modelId="{9D62F98A-11FD-0A4D-9091-84BD2B439238}" type="pres">
      <dgm:prSet presAssocID="{CA75342D-8850-AB4E-B488-F6ECCE1647D8}" presName="Name1" presStyleCnt="0"/>
      <dgm:spPr/>
    </dgm:pt>
    <dgm:pt modelId="{2B9D23B7-18CE-B14F-8250-02430B936683}" type="pres">
      <dgm:prSet presAssocID="{CA75342D-8850-AB4E-B488-F6ECCE1647D8}" presName="cycle" presStyleCnt="0"/>
      <dgm:spPr/>
    </dgm:pt>
    <dgm:pt modelId="{D46F6BC5-B5F4-4347-858D-F3B965642336}" type="pres">
      <dgm:prSet presAssocID="{CA75342D-8850-AB4E-B488-F6ECCE1647D8}" presName="srcNode" presStyleLbl="node1" presStyleIdx="0" presStyleCnt="4"/>
      <dgm:spPr/>
    </dgm:pt>
    <dgm:pt modelId="{D93346FB-038C-4C4C-B715-9E4103A03D2F}" type="pres">
      <dgm:prSet presAssocID="{CA75342D-8850-AB4E-B488-F6ECCE1647D8}" presName="conn" presStyleLbl="parChTrans1D2" presStyleIdx="0" presStyleCnt="1"/>
      <dgm:spPr/>
    </dgm:pt>
    <dgm:pt modelId="{95EC1B09-2261-314D-8252-D5DC8CAA1221}" type="pres">
      <dgm:prSet presAssocID="{CA75342D-8850-AB4E-B488-F6ECCE1647D8}" presName="extraNode" presStyleLbl="node1" presStyleIdx="0" presStyleCnt="4"/>
      <dgm:spPr/>
    </dgm:pt>
    <dgm:pt modelId="{59F3CAEE-3103-BD48-9153-202C62056A17}" type="pres">
      <dgm:prSet presAssocID="{CA75342D-8850-AB4E-B488-F6ECCE1647D8}" presName="dstNode" presStyleLbl="node1" presStyleIdx="0" presStyleCnt="4"/>
      <dgm:spPr/>
    </dgm:pt>
    <dgm:pt modelId="{CE365336-52E1-C642-80D0-B26F1EF1C863}" type="pres">
      <dgm:prSet presAssocID="{B95B18F3-F53D-3648-9584-497C3F676181}" presName="text_1" presStyleLbl="node1" presStyleIdx="0" presStyleCnt="4">
        <dgm:presLayoutVars>
          <dgm:bulletEnabled val="1"/>
        </dgm:presLayoutVars>
      </dgm:prSet>
      <dgm:spPr/>
    </dgm:pt>
    <dgm:pt modelId="{CE240D64-D142-C047-954F-3C82CB44446E}" type="pres">
      <dgm:prSet presAssocID="{B95B18F3-F53D-3648-9584-497C3F676181}" presName="accent_1" presStyleCnt="0"/>
      <dgm:spPr/>
    </dgm:pt>
    <dgm:pt modelId="{E3F39A08-1A25-B943-8B6F-7349E6928B16}" type="pres">
      <dgm:prSet presAssocID="{B95B18F3-F53D-3648-9584-497C3F676181}" presName="accentRepeatNode" presStyleLbl="solidFgAcc1" presStyleIdx="0" presStyleCnt="4"/>
      <dgm:spPr/>
    </dgm:pt>
    <dgm:pt modelId="{74973738-DAE0-ED4B-9E8C-EB6190F26C9D}" type="pres">
      <dgm:prSet presAssocID="{545C7A75-78D4-534D-80CF-E084BE0BE308}" presName="text_2" presStyleLbl="node1" presStyleIdx="1" presStyleCnt="4">
        <dgm:presLayoutVars>
          <dgm:bulletEnabled val="1"/>
        </dgm:presLayoutVars>
      </dgm:prSet>
      <dgm:spPr/>
    </dgm:pt>
    <dgm:pt modelId="{BD7427E1-3054-0B4D-98C6-22AD760DE307}" type="pres">
      <dgm:prSet presAssocID="{545C7A75-78D4-534D-80CF-E084BE0BE308}" presName="accent_2" presStyleCnt="0"/>
      <dgm:spPr/>
    </dgm:pt>
    <dgm:pt modelId="{72ABF0BE-5FF3-9E43-B74B-05DE6916061B}" type="pres">
      <dgm:prSet presAssocID="{545C7A75-78D4-534D-80CF-E084BE0BE308}" presName="accentRepeatNode" presStyleLbl="solidFgAcc1" presStyleIdx="1" presStyleCnt="4"/>
      <dgm:spPr/>
    </dgm:pt>
    <dgm:pt modelId="{DAB6B39F-BC9F-2E47-841C-20F2145CDAE7}" type="pres">
      <dgm:prSet presAssocID="{D9DD0B97-BFD3-734D-9D49-AAC0E2B95CBC}" presName="text_3" presStyleLbl="node1" presStyleIdx="2" presStyleCnt="4">
        <dgm:presLayoutVars>
          <dgm:bulletEnabled val="1"/>
        </dgm:presLayoutVars>
      </dgm:prSet>
      <dgm:spPr/>
    </dgm:pt>
    <dgm:pt modelId="{A44B8B89-5378-2D48-9C27-7CC680EF6376}" type="pres">
      <dgm:prSet presAssocID="{D9DD0B97-BFD3-734D-9D49-AAC0E2B95CBC}" presName="accent_3" presStyleCnt="0"/>
      <dgm:spPr/>
    </dgm:pt>
    <dgm:pt modelId="{954E08C4-9F46-BC43-AD5D-8DC4C5A7CC14}" type="pres">
      <dgm:prSet presAssocID="{D9DD0B97-BFD3-734D-9D49-AAC0E2B95CBC}" presName="accentRepeatNode" presStyleLbl="solidFgAcc1" presStyleIdx="2" presStyleCnt="4"/>
      <dgm:spPr/>
    </dgm:pt>
    <dgm:pt modelId="{0B7AE087-2ACC-394B-8C35-5F5029C59E15}" type="pres">
      <dgm:prSet presAssocID="{90CEE3B1-8BD5-5F4B-8014-41E61C85BA5B}" presName="text_4" presStyleLbl="node1" presStyleIdx="3" presStyleCnt="4">
        <dgm:presLayoutVars>
          <dgm:bulletEnabled val="1"/>
        </dgm:presLayoutVars>
      </dgm:prSet>
      <dgm:spPr/>
    </dgm:pt>
    <dgm:pt modelId="{DE0B94AA-C1CB-B147-9393-7C55F928A048}" type="pres">
      <dgm:prSet presAssocID="{90CEE3B1-8BD5-5F4B-8014-41E61C85BA5B}" presName="accent_4" presStyleCnt="0"/>
      <dgm:spPr/>
    </dgm:pt>
    <dgm:pt modelId="{17A28704-0988-3140-82CE-96DF3BFECE14}" type="pres">
      <dgm:prSet presAssocID="{90CEE3B1-8BD5-5F4B-8014-41E61C85BA5B}" presName="accentRepeatNode" presStyleLbl="solidFgAcc1" presStyleIdx="3" presStyleCnt="4"/>
      <dgm:spPr/>
    </dgm:pt>
  </dgm:ptLst>
  <dgm:cxnLst>
    <dgm:cxn modelId="{667E8D11-C965-724C-9A76-D4CDFD1C7927}" type="presOf" srcId="{545C7A75-78D4-534D-80CF-E084BE0BE308}" destId="{74973738-DAE0-ED4B-9E8C-EB6190F26C9D}" srcOrd="0" destOrd="0" presId="urn:microsoft.com/office/officeart/2008/layout/VerticalCurvedList"/>
    <dgm:cxn modelId="{783BB427-7D0A-9A47-A918-60245D2A70C4}" srcId="{CA75342D-8850-AB4E-B488-F6ECCE1647D8}" destId="{B95B18F3-F53D-3648-9584-497C3F676181}" srcOrd="0" destOrd="0" parTransId="{B04A1172-87BB-B242-99DB-01A47BC76D9E}" sibTransId="{3F9CAA86-40D4-0844-8722-24D2B614646D}"/>
    <dgm:cxn modelId="{96A15237-C6D0-054D-859C-D7A92B019C90}" type="presOf" srcId="{D9DD0B97-BFD3-734D-9D49-AAC0E2B95CBC}" destId="{DAB6B39F-BC9F-2E47-841C-20F2145CDAE7}" srcOrd="0" destOrd="0" presId="urn:microsoft.com/office/officeart/2008/layout/VerticalCurvedList"/>
    <dgm:cxn modelId="{6227E14E-A48D-9446-8D0C-0847598735A9}" srcId="{CA75342D-8850-AB4E-B488-F6ECCE1647D8}" destId="{545C7A75-78D4-534D-80CF-E084BE0BE308}" srcOrd="1" destOrd="0" parTransId="{E54B39DC-7679-4D4E-A915-54CA811A85EA}" sibTransId="{B8C5E616-078E-5746-98C5-58B2246E8F8A}"/>
    <dgm:cxn modelId="{9FEFDB55-8433-B843-BBB2-3F74E957EFE8}" type="presOf" srcId="{90CEE3B1-8BD5-5F4B-8014-41E61C85BA5B}" destId="{0B7AE087-2ACC-394B-8C35-5F5029C59E15}" srcOrd="0" destOrd="0" presId="urn:microsoft.com/office/officeart/2008/layout/VerticalCurvedList"/>
    <dgm:cxn modelId="{E3660B58-7FCF-0E43-8D42-48C44F530322}" srcId="{CA75342D-8850-AB4E-B488-F6ECCE1647D8}" destId="{D9DD0B97-BFD3-734D-9D49-AAC0E2B95CBC}" srcOrd="2" destOrd="0" parTransId="{A5D67169-9E4F-5442-AFA1-7689E0504E1D}" sibTransId="{BFFBCD54-FB05-E44E-AE55-B5A0D5A25F30}"/>
    <dgm:cxn modelId="{A93B4768-B9C4-C64A-9042-C5902DBDA1B5}" type="presOf" srcId="{CA75342D-8850-AB4E-B488-F6ECCE1647D8}" destId="{D025AA57-CA15-FA42-A7A3-CE79EA5FA028}" srcOrd="0" destOrd="0" presId="urn:microsoft.com/office/officeart/2008/layout/VerticalCurvedList"/>
    <dgm:cxn modelId="{BE526D69-A20A-4C4E-925F-ECD980B84565}" srcId="{CA75342D-8850-AB4E-B488-F6ECCE1647D8}" destId="{90CEE3B1-8BD5-5F4B-8014-41E61C85BA5B}" srcOrd="3" destOrd="0" parTransId="{DD6F74E1-A35D-9A44-B200-4DFE93959017}" sibTransId="{CD64D67D-482B-7246-84AA-965A0A3705EF}"/>
    <dgm:cxn modelId="{46A16D77-8665-5643-9282-6C10106CC309}" type="presOf" srcId="{B95B18F3-F53D-3648-9584-497C3F676181}" destId="{CE365336-52E1-C642-80D0-B26F1EF1C863}" srcOrd="0" destOrd="0" presId="urn:microsoft.com/office/officeart/2008/layout/VerticalCurvedList"/>
    <dgm:cxn modelId="{A3C2BFB1-5EB7-DC47-B8CA-F88BFE338CB6}" type="presOf" srcId="{3F9CAA86-40D4-0844-8722-24D2B614646D}" destId="{D93346FB-038C-4C4C-B715-9E4103A03D2F}" srcOrd="0" destOrd="0" presId="urn:microsoft.com/office/officeart/2008/layout/VerticalCurvedList"/>
    <dgm:cxn modelId="{E68EF7C9-03FE-6346-87C8-FA6CAD818459}" type="presParOf" srcId="{D025AA57-CA15-FA42-A7A3-CE79EA5FA028}" destId="{9D62F98A-11FD-0A4D-9091-84BD2B439238}" srcOrd="0" destOrd="0" presId="urn:microsoft.com/office/officeart/2008/layout/VerticalCurvedList"/>
    <dgm:cxn modelId="{560E512A-FE74-5F48-817E-7BA82F2594BB}" type="presParOf" srcId="{9D62F98A-11FD-0A4D-9091-84BD2B439238}" destId="{2B9D23B7-18CE-B14F-8250-02430B936683}" srcOrd="0" destOrd="0" presId="urn:microsoft.com/office/officeart/2008/layout/VerticalCurvedList"/>
    <dgm:cxn modelId="{DD522DA3-CCF8-1541-A15E-14E7321D04A3}" type="presParOf" srcId="{2B9D23B7-18CE-B14F-8250-02430B936683}" destId="{D46F6BC5-B5F4-4347-858D-F3B965642336}" srcOrd="0" destOrd="0" presId="urn:microsoft.com/office/officeart/2008/layout/VerticalCurvedList"/>
    <dgm:cxn modelId="{235912E3-FAF8-1C48-9B86-2F4BAB9A0C5D}" type="presParOf" srcId="{2B9D23B7-18CE-B14F-8250-02430B936683}" destId="{D93346FB-038C-4C4C-B715-9E4103A03D2F}" srcOrd="1" destOrd="0" presId="urn:microsoft.com/office/officeart/2008/layout/VerticalCurvedList"/>
    <dgm:cxn modelId="{EBB57CAC-129A-5C4C-B79D-E37CD8820A97}" type="presParOf" srcId="{2B9D23B7-18CE-B14F-8250-02430B936683}" destId="{95EC1B09-2261-314D-8252-D5DC8CAA1221}" srcOrd="2" destOrd="0" presId="urn:microsoft.com/office/officeart/2008/layout/VerticalCurvedList"/>
    <dgm:cxn modelId="{FE1AB5D1-1D01-DB41-8870-0D4FDED99DC7}" type="presParOf" srcId="{2B9D23B7-18CE-B14F-8250-02430B936683}" destId="{59F3CAEE-3103-BD48-9153-202C62056A17}" srcOrd="3" destOrd="0" presId="urn:microsoft.com/office/officeart/2008/layout/VerticalCurvedList"/>
    <dgm:cxn modelId="{B37E76E2-876E-3641-8839-AD72E55665ED}" type="presParOf" srcId="{9D62F98A-11FD-0A4D-9091-84BD2B439238}" destId="{CE365336-52E1-C642-80D0-B26F1EF1C863}" srcOrd="1" destOrd="0" presId="urn:microsoft.com/office/officeart/2008/layout/VerticalCurvedList"/>
    <dgm:cxn modelId="{FCA1C296-ACA7-9B41-82A4-8E830CC8AB13}" type="presParOf" srcId="{9D62F98A-11FD-0A4D-9091-84BD2B439238}" destId="{CE240D64-D142-C047-954F-3C82CB44446E}" srcOrd="2" destOrd="0" presId="urn:microsoft.com/office/officeart/2008/layout/VerticalCurvedList"/>
    <dgm:cxn modelId="{6B9AEAD6-6FF1-2B40-958C-288B76226ACB}" type="presParOf" srcId="{CE240D64-D142-C047-954F-3C82CB44446E}" destId="{E3F39A08-1A25-B943-8B6F-7349E6928B16}" srcOrd="0" destOrd="0" presId="urn:microsoft.com/office/officeart/2008/layout/VerticalCurvedList"/>
    <dgm:cxn modelId="{C5F97948-9711-C246-BFDC-44AF9E4CDA09}" type="presParOf" srcId="{9D62F98A-11FD-0A4D-9091-84BD2B439238}" destId="{74973738-DAE0-ED4B-9E8C-EB6190F26C9D}" srcOrd="3" destOrd="0" presId="urn:microsoft.com/office/officeart/2008/layout/VerticalCurvedList"/>
    <dgm:cxn modelId="{DA0F9C20-9287-C941-9E96-7460F352AA31}" type="presParOf" srcId="{9D62F98A-11FD-0A4D-9091-84BD2B439238}" destId="{BD7427E1-3054-0B4D-98C6-22AD760DE307}" srcOrd="4" destOrd="0" presId="urn:microsoft.com/office/officeart/2008/layout/VerticalCurvedList"/>
    <dgm:cxn modelId="{3F01B03C-450B-264D-B28D-A38F46D18934}" type="presParOf" srcId="{BD7427E1-3054-0B4D-98C6-22AD760DE307}" destId="{72ABF0BE-5FF3-9E43-B74B-05DE6916061B}" srcOrd="0" destOrd="0" presId="urn:microsoft.com/office/officeart/2008/layout/VerticalCurvedList"/>
    <dgm:cxn modelId="{8991CC6A-0170-5149-9C92-AB8CA5CBECE3}" type="presParOf" srcId="{9D62F98A-11FD-0A4D-9091-84BD2B439238}" destId="{DAB6B39F-BC9F-2E47-841C-20F2145CDAE7}" srcOrd="5" destOrd="0" presId="urn:microsoft.com/office/officeart/2008/layout/VerticalCurvedList"/>
    <dgm:cxn modelId="{D07713F0-91D4-D04A-BD92-FC0CBB4FFEF5}" type="presParOf" srcId="{9D62F98A-11FD-0A4D-9091-84BD2B439238}" destId="{A44B8B89-5378-2D48-9C27-7CC680EF6376}" srcOrd="6" destOrd="0" presId="urn:microsoft.com/office/officeart/2008/layout/VerticalCurvedList"/>
    <dgm:cxn modelId="{F9AF1858-8409-DD48-8A9F-3100DB7E1F7B}" type="presParOf" srcId="{A44B8B89-5378-2D48-9C27-7CC680EF6376}" destId="{954E08C4-9F46-BC43-AD5D-8DC4C5A7CC14}" srcOrd="0" destOrd="0" presId="urn:microsoft.com/office/officeart/2008/layout/VerticalCurvedList"/>
    <dgm:cxn modelId="{C202A454-D5E9-3B4B-A620-06C74A58BA28}" type="presParOf" srcId="{9D62F98A-11FD-0A4D-9091-84BD2B439238}" destId="{0B7AE087-2ACC-394B-8C35-5F5029C59E15}" srcOrd="7" destOrd="0" presId="urn:microsoft.com/office/officeart/2008/layout/VerticalCurvedList"/>
    <dgm:cxn modelId="{D54A0C14-11B3-BD43-AE89-23206DFFC4AE}" type="presParOf" srcId="{9D62F98A-11FD-0A4D-9091-84BD2B439238}" destId="{DE0B94AA-C1CB-B147-9393-7C55F928A048}" srcOrd="8" destOrd="0" presId="urn:microsoft.com/office/officeart/2008/layout/VerticalCurvedList"/>
    <dgm:cxn modelId="{042BB22A-EAFD-FA4D-AEDA-1CA6D45497F6}" type="presParOf" srcId="{DE0B94AA-C1CB-B147-9393-7C55F928A048}" destId="{17A28704-0988-3140-82CE-96DF3BFECE1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346FB-038C-4C4C-B715-9E4103A03D2F}">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365336-52E1-C642-80D0-B26F1EF1C863}">
      <dsp:nvSpPr>
        <dsp:cNvPr id="0" name=""/>
        <dsp:cNvSpPr/>
      </dsp:nvSpPr>
      <dsp:spPr>
        <a:xfrm>
          <a:off x="610504" y="416587"/>
          <a:ext cx="7440913" cy="8336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101600" rIns="101600" bIns="101600" numCol="1" spcCol="1270" anchor="ctr" anchorCtr="0">
          <a:noAutofit/>
        </a:bodyPr>
        <a:lstStyle/>
        <a:p>
          <a:pPr marL="0" lvl="0" indent="0" algn="l" defTabSz="1778000">
            <a:lnSpc>
              <a:spcPct val="90000"/>
            </a:lnSpc>
            <a:spcBef>
              <a:spcPct val="0"/>
            </a:spcBef>
            <a:spcAft>
              <a:spcPct val="35000"/>
            </a:spcAft>
            <a:buNone/>
          </a:pPr>
          <a:r>
            <a:rPr lang="zh-TW" altLang="en-US" sz="4000" b="1" kern="1200" dirty="0">
              <a:latin typeface="Microsoft JhengHei" panose="020B0604030504040204" pitchFamily="34" charset="-120"/>
              <a:ea typeface="Microsoft JhengHei" panose="020B0604030504040204" pitchFamily="34" charset="-120"/>
            </a:rPr>
            <a:t>新竹市城市教育願景</a:t>
          </a:r>
        </a:p>
      </dsp:txBody>
      <dsp:txXfrm>
        <a:off x="610504" y="416587"/>
        <a:ext cx="7440913" cy="833607"/>
      </dsp:txXfrm>
    </dsp:sp>
    <dsp:sp modelId="{E3F39A08-1A25-B943-8B6F-7349E6928B16}">
      <dsp:nvSpPr>
        <dsp:cNvPr id="0" name=""/>
        <dsp:cNvSpPr/>
      </dsp:nvSpPr>
      <dsp:spPr>
        <a:xfrm>
          <a:off x="89500" y="312386"/>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4973738-DAE0-ED4B-9E8C-EB6190F26C9D}">
      <dsp:nvSpPr>
        <dsp:cNvPr id="0" name=""/>
        <dsp:cNvSpPr/>
      </dsp:nvSpPr>
      <dsp:spPr>
        <a:xfrm>
          <a:off x="1088431" y="1667215"/>
          <a:ext cx="6962986" cy="8336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101600" rIns="101600" bIns="101600" numCol="1" spcCol="1270" anchor="ctr" anchorCtr="0">
          <a:noAutofit/>
        </a:bodyPr>
        <a:lstStyle/>
        <a:p>
          <a:pPr marL="0" lvl="0" indent="0" algn="l" defTabSz="1778000">
            <a:lnSpc>
              <a:spcPct val="90000"/>
            </a:lnSpc>
            <a:spcBef>
              <a:spcPct val="0"/>
            </a:spcBef>
            <a:spcAft>
              <a:spcPct val="35000"/>
            </a:spcAft>
            <a:buNone/>
          </a:pPr>
          <a:r>
            <a:rPr lang="zh-TW" altLang="en-US" sz="4000" b="1" kern="1200" dirty="0">
              <a:latin typeface="Microsoft JhengHei" panose="020B0604030504040204" pitchFamily="34" charset="-120"/>
              <a:ea typeface="Microsoft JhengHei" panose="020B0604030504040204" pitchFamily="34" charset="-120"/>
            </a:rPr>
            <a:t>學校課程計畫的重要性</a:t>
          </a:r>
        </a:p>
      </dsp:txBody>
      <dsp:txXfrm>
        <a:off x="1088431" y="1667215"/>
        <a:ext cx="6962986" cy="833607"/>
      </dsp:txXfrm>
    </dsp:sp>
    <dsp:sp modelId="{72ABF0BE-5FF3-9E43-B74B-05DE6916061B}">
      <dsp:nvSpPr>
        <dsp:cNvPr id="0" name=""/>
        <dsp:cNvSpPr/>
      </dsp:nvSpPr>
      <dsp:spPr>
        <a:xfrm>
          <a:off x="567426" y="1563014"/>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B39F-BC9F-2E47-841C-20F2145CDAE7}">
      <dsp:nvSpPr>
        <dsp:cNvPr id="0" name=""/>
        <dsp:cNvSpPr/>
      </dsp:nvSpPr>
      <dsp:spPr>
        <a:xfrm>
          <a:off x="1088431" y="2917843"/>
          <a:ext cx="6962986" cy="8336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101600" rIns="101600" bIns="101600" numCol="1" spcCol="1270" anchor="ctr" anchorCtr="0">
          <a:noAutofit/>
        </a:bodyPr>
        <a:lstStyle/>
        <a:p>
          <a:pPr marL="0" lvl="0" indent="0" algn="l" defTabSz="1778000">
            <a:lnSpc>
              <a:spcPct val="90000"/>
            </a:lnSpc>
            <a:spcBef>
              <a:spcPct val="0"/>
            </a:spcBef>
            <a:spcAft>
              <a:spcPct val="35000"/>
            </a:spcAft>
            <a:buNone/>
          </a:pPr>
          <a:r>
            <a:rPr lang="zh-TW" altLang="en-US" sz="4000" b="1" kern="1200" dirty="0">
              <a:latin typeface="Microsoft JhengHei" panose="020B0604030504040204" pitchFamily="34" charset="-120"/>
              <a:ea typeface="Microsoft JhengHei" panose="020B0604030504040204" pitchFamily="34" charset="-120"/>
            </a:rPr>
            <a:t>課程計畫備查方案說明</a:t>
          </a:r>
        </a:p>
      </dsp:txBody>
      <dsp:txXfrm>
        <a:off x="1088431" y="2917843"/>
        <a:ext cx="6962986" cy="833607"/>
      </dsp:txXfrm>
    </dsp:sp>
    <dsp:sp modelId="{954E08C4-9F46-BC43-AD5D-8DC4C5A7CC14}">
      <dsp:nvSpPr>
        <dsp:cNvPr id="0" name=""/>
        <dsp:cNvSpPr/>
      </dsp:nvSpPr>
      <dsp:spPr>
        <a:xfrm>
          <a:off x="567426" y="2813642"/>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B7AE087-2ACC-394B-8C35-5F5029C59E15}">
      <dsp:nvSpPr>
        <dsp:cNvPr id="0" name=""/>
        <dsp:cNvSpPr/>
      </dsp:nvSpPr>
      <dsp:spPr>
        <a:xfrm>
          <a:off x="610504" y="4168472"/>
          <a:ext cx="7440913" cy="8336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101600" rIns="101600" bIns="101600" numCol="1" spcCol="1270" anchor="ctr" anchorCtr="0">
          <a:noAutofit/>
        </a:bodyPr>
        <a:lstStyle/>
        <a:p>
          <a:pPr marL="0" lvl="0" indent="0" algn="l" defTabSz="1778000">
            <a:lnSpc>
              <a:spcPct val="90000"/>
            </a:lnSpc>
            <a:spcBef>
              <a:spcPct val="0"/>
            </a:spcBef>
            <a:spcAft>
              <a:spcPct val="35000"/>
            </a:spcAft>
            <a:buNone/>
          </a:pPr>
          <a:r>
            <a:rPr lang="zh-TW" altLang="en-US" sz="4000" b="1" kern="1200" dirty="0">
              <a:latin typeface="Microsoft JhengHei" panose="020B0604030504040204" pitchFamily="34" charset="-120"/>
              <a:ea typeface="Microsoft JhengHei" panose="020B0604030504040204" pitchFamily="34" charset="-120"/>
            </a:rPr>
            <a:t>上傳方式與填報說明</a:t>
          </a:r>
        </a:p>
      </dsp:txBody>
      <dsp:txXfrm>
        <a:off x="610504" y="4168472"/>
        <a:ext cx="7440913" cy="833607"/>
      </dsp:txXfrm>
    </dsp:sp>
    <dsp:sp modelId="{17A28704-0988-3140-82CE-96DF3BFECE14}">
      <dsp:nvSpPr>
        <dsp:cNvPr id="0" name=""/>
        <dsp:cNvSpPr/>
      </dsp:nvSpPr>
      <dsp:spPr>
        <a:xfrm>
          <a:off x="89500" y="4064271"/>
          <a:ext cx="1042009" cy="104200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3B4EA30-9656-4507-86E8-C71704031BA8}"/>
              </a:ext>
            </a:extLst>
          </p:cNvPr>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239" tIns="45619" rIns="91239" bIns="45619"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a:extLst>
              <a:ext uri="{FF2B5EF4-FFF2-40B4-BE49-F238E27FC236}">
                <a16:creationId xmlns:a16="http://schemas.microsoft.com/office/drawing/2014/main" id="{F4F619C4-438C-41AD-A742-4DCECCBB712C}"/>
              </a:ext>
            </a:extLst>
          </p:cNvPr>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1239" tIns="45619" rIns="91239" bIns="45619"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6847A213-DAF8-4B19-8DD5-1DC2F3F80B8B}" type="datetimeFigureOut">
              <a:rPr lang="zh-TW" altLang="en-US"/>
              <a:pPr>
                <a:defRPr/>
              </a:pPr>
              <a:t>2022/5/25</a:t>
            </a:fld>
            <a:endParaRPr lang="en-US" altLang="zh-TW" dirty="0"/>
          </a:p>
        </p:txBody>
      </p:sp>
      <p:sp>
        <p:nvSpPr>
          <p:cNvPr id="45060" name="Rectangle 4">
            <a:extLst>
              <a:ext uri="{FF2B5EF4-FFF2-40B4-BE49-F238E27FC236}">
                <a16:creationId xmlns:a16="http://schemas.microsoft.com/office/drawing/2014/main" id="{89EB8DD2-C733-410F-BE19-766B7AEFE911}"/>
              </a:ext>
            </a:extLst>
          </p:cNvPr>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1239" tIns="45619" rIns="91239" bIns="45619"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a:extLst>
              <a:ext uri="{FF2B5EF4-FFF2-40B4-BE49-F238E27FC236}">
                <a16:creationId xmlns:a16="http://schemas.microsoft.com/office/drawing/2014/main" id="{13B35852-1995-4BB3-B2BB-6CCB13B3CB41}"/>
              </a:ext>
            </a:extLst>
          </p:cNvPr>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1239" tIns="45619" rIns="91239" bIns="45619" numCol="1" anchor="b" anchorCtr="0" compatLnSpc="1">
            <a:prstTxWarp prst="textNoShape">
              <a:avLst/>
            </a:prstTxWarp>
          </a:bodyPr>
          <a:lstStyle>
            <a:lvl1pPr algn="r">
              <a:defRPr sz="1200" smtClean="0"/>
            </a:lvl1pPr>
          </a:lstStyle>
          <a:p>
            <a:pPr>
              <a:defRPr/>
            </a:pPr>
            <a:fld id="{06D296EA-0BD7-49F6-B5DA-99F4A9802757}"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4D401874-3B1F-4AA6-B103-1AA7538D1F16}"/>
              </a:ext>
            </a:extLst>
          </p:cNvPr>
          <p:cNvSpPr>
            <a:spLocks noGrp="1"/>
          </p:cNvSpPr>
          <p:nvPr>
            <p:ph type="hdr" sz="quarter"/>
          </p:nvPr>
        </p:nvSpPr>
        <p:spPr bwMode="auto">
          <a:xfrm>
            <a:off x="0" y="0"/>
            <a:ext cx="2944813" cy="498475"/>
          </a:xfrm>
          <a:prstGeom prst="rect">
            <a:avLst/>
          </a:prstGeom>
          <a:noFill/>
          <a:ln>
            <a:noFill/>
          </a:ln>
        </p:spPr>
        <p:txBody>
          <a:bodyPr vert="horz" wrap="square" lIns="91422" tIns="45710" rIns="91422" bIns="45710" numCol="1" anchor="t" anchorCtr="0" compatLnSpc="1">
            <a:prstTxWarp prst="textNoShape">
              <a:avLst/>
            </a:prstTxWarp>
          </a:bodyPr>
          <a:lstStyle>
            <a:lvl1pPr defTabSz="913974" eaLnBrk="1" hangingPunct="1">
              <a:defRPr kumimoji="0" sz="1200">
                <a:latin typeface="Calibri" pitchFamily="34" charset="0"/>
                <a:ea typeface="新細明體" pitchFamily="18" charset="-120"/>
              </a:defRPr>
            </a:lvl1pPr>
          </a:lstStyle>
          <a:p>
            <a:pPr>
              <a:defRPr/>
            </a:pPr>
            <a:endParaRPr lang="zh-TW" altLang="en-US"/>
          </a:p>
        </p:txBody>
      </p:sp>
      <p:sp>
        <p:nvSpPr>
          <p:cNvPr id="3" name="日期版面配置區 2">
            <a:extLst>
              <a:ext uri="{FF2B5EF4-FFF2-40B4-BE49-F238E27FC236}">
                <a16:creationId xmlns:a16="http://schemas.microsoft.com/office/drawing/2014/main" id="{0D6804CF-15BB-496B-BB4A-ECF4F68E3E77}"/>
              </a:ext>
            </a:extLst>
          </p:cNvPr>
          <p:cNvSpPr>
            <a:spLocks noGrp="1"/>
          </p:cNvSpPr>
          <p:nvPr>
            <p:ph type="dt" idx="1"/>
          </p:nvPr>
        </p:nvSpPr>
        <p:spPr bwMode="auto">
          <a:xfrm>
            <a:off x="3851275" y="0"/>
            <a:ext cx="2944813" cy="498475"/>
          </a:xfrm>
          <a:prstGeom prst="rect">
            <a:avLst/>
          </a:prstGeom>
          <a:noFill/>
          <a:ln>
            <a:noFill/>
          </a:ln>
        </p:spPr>
        <p:txBody>
          <a:bodyPr vert="horz" wrap="square" lIns="91422" tIns="45710" rIns="91422" bIns="45710" numCol="1" anchor="t" anchorCtr="0" compatLnSpc="1">
            <a:prstTxWarp prst="textNoShape">
              <a:avLst/>
            </a:prstTxWarp>
          </a:bodyPr>
          <a:lstStyle>
            <a:lvl1pPr algn="r" defTabSz="913974" eaLnBrk="1" hangingPunct="1">
              <a:defRPr kumimoji="0" sz="1200">
                <a:latin typeface="Calibri" pitchFamily="34" charset="0"/>
                <a:ea typeface="新細明體" pitchFamily="18" charset="-120"/>
              </a:defRPr>
            </a:lvl1pPr>
          </a:lstStyle>
          <a:p>
            <a:pPr>
              <a:defRPr/>
            </a:pPr>
            <a:fld id="{31A02D88-930E-484D-B603-20BA8B0394D4}" type="datetimeFigureOut">
              <a:rPr lang="zh-TW" altLang="en-US"/>
              <a:pPr>
                <a:defRPr/>
              </a:pPr>
              <a:t>2022/5/25</a:t>
            </a:fld>
            <a:endParaRPr lang="en-US" altLang="zh-TW" dirty="0"/>
          </a:p>
        </p:txBody>
      </p:sp>
      <p:sp>
        <p:nvSpPr>
          <p:cNvPr id="4" name="投影片圖像版面配置區 3">
            <a:extLst>
              <a:ext uri="{FF2B5EF4-FFF2-40B4-BE49-F238E27FC236}">
                <a16:creationId xmlns:a16="http://schemas.microsoft.com/office/drawing/2014/main" id="{6565C2B4-C511-4858-8896-4F7510C9B736}"/>
              </a:ext>
            </a:extLst>
          </p:cNvPr>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239" tIns="45619" rIns="91239" bIns="45619" rtlCol="0" anchor="ctr"/>
          <a:lstStyle/>
          <a:p>
            <a:pPr lvl="0"/>
            <a:endParaRPr lang="zh-TW" altLang="en-US" noProof="0"/>
          </a:p>
        </p:txBody>
      </p:sp>
      <p:sp>
        <p:nvSpPr>
          <p:cNvPr id="5" name="備忘稿版面配置區 4">
            <a:extLst>
              <a:ext uri="{FF2B5EF4-FFF2-40B4-BE49-F238E27FC236}">
                <a16:creationId xmlns:a16="http://schemas.microsoft.com/office/drawing/2014/main" id="{B365AE83-9AF9-49AD-B7E4-9BE976E93868}"/>
              </a:ext>
            </a:extLst>
          </p:cNvPr>
          <p:cNvSpPr>
            <a:spLocks noGrp="1"/>
          </p:cNvSpPr>
          <p:nvPr>
            <p:ph type="body" sz="quarter" idx="3"/>
          </p:nvPr>
        </p:nvSpPr>
        <p:spPr bwMode="auto">
          <a:xfrm>
            <a:off x="679450" y="4714875"/>
            <a:ext cx="5438775" cy="4467225"/>
          </a:xfrm>
          <a:prstGeom prst="rect">
            <a:avLst/>
          </a:prstGeom>
          <a:noFill/>
          <a:ln>
            <a:noFill/>
          </a:ln>
        </p:spPr>
        <p:txBody>
          <a:bodyPr vert="horz" wrap="square" lIns="91422" tIns="45710" rIns="91422" bIns="45710"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E9C4D4DB-24AD-484F-8054-0E69D5421A72}"/>
              </a:ext>
            </a:extLst>
          </p:cNvPr>
          <p:cNvSpPr>
            <a:spLocks noGrp="1"/>
          </p:cNvSpPr>
          <p:nvPr>
            <p:ph type="ftr" sz="quarter" idx="4"/>
          </p:nvPr>
        </p:nvSpPr>
        <p:spPr bwMode="auto">
          <a:xfrm>
            <a:off x="0" y="9426575"/>
            <a:ext cx="2944813" cy="498475"/>
          </a:xfrm>
          <a:prstGeom prst="rect">
            <a:avLst/>
          </a:prstGeom>
          <a:noFill/>
          <a:ln>
            <a:noFill/>
          </a:ln>
        </p:spPr>
        <p:txBody>
          <a:bodyPr vert="horz" wrap="square" lIns="91422" tIns="45710" rIns="91422" bIns="45710" numCol="1" anchor="b" anchorCtr="0" compatLnSpc="1">
            <a:prstTxWarp prst="textNoShape">
              <a:avLst/>
            </a:prstTxWarp>
          </a:bodyPr>
          <a:lstStyle>
            <a:lvl1pPr defTabSz="913974" eaLnBrk="1" hangingPunct="1">
              <a:defRPr kumimoji="0" sz="1200">
                <a:latin typeface="Calibri" pitchFamily="34" charset="0"/>
                <a:ea typeface="新細明體" pitchFamily="18" charset="-120"/>
              </a:defRPr>
            </a:lvl1pPr>
          </a:lstStyle>
          <a:p>
            <a:pPr>
              <a:defRPr/>
            </a:pPr>
            <a:endParaRPr lang="zh-TW" altLang="en-US"/>
          </a:p>
        </p:txBody>
      </p:sp>
      <p:sp>
        <p:nvSpPr>
          <p:cNvPr id="7" name="投影片編號版面配置區 6">
            <a:extLst>
              <a:ext uri="{FF2B5EF4-FFF2-40B4-BE49-F238E27FC236}">
                <a16:creationId xmlns:a16="http://schemas.microsoft.com/office/drawing/2014/main" id="{C2A79FBA-BF27-41FF-BF17-86E2B9D66FF8}"/>
              </a:ext>
            </a:extLst>
          </p:cNvPr>
          <p:cNvSpPr>
            <a:spLocks noGrp="1"/>
          </p:cNvSpPr>
          <p:nvPr>
            <p:ph type="sldNum" sz="quarter" idx="5"/>
          </p:nvPr>
        </p:nvSpPr>
        <p:spPr bwMode="auto">
          <a:xfrm>
            <a:off x="3851275" y="9426575"/>
            <a:ext cx="2944813" cy="498475"/>
          </a:xfrm>
          <a:prstGeom prst="rect">
            <a:avLst/>
          </a:prstGeom>
          <a:noFill/>
          <a:ln>
            <a:noFill/>
          </a:ln>
        </p:spPr>
        <p:txBody>
          <a:bodyPr vert="horz" wrap="square" lIns="91422" tIns="45710" rIns="91422" bIns="45710" numCol="1" anchor="b" anchorCtr="0" compatLnSpc="1">
            <a:prstTxWarp prst="textNoShape">
              <a:avLst/>
            </a:prstTxWarp>
          </a:bodyPr>
          <a:lstStyle>
            <a:lvl1pPr algn="r" defTabSz="912813" eaLnBrk="1" hangingPunct="1">
              <a:defRPr kumimoji="0" sz="1200" smtClean="0">
                <a:latin typeface="Calibri" panose="020F0502020204030204" pitchFamily="34" charset="0"/>
              </a:defRPr>
            </a:lvl1pPr>
          </a:lstStyle>
          <a:p>
            <a:pPr>
              <a:defRPr/>
            </a:pPr>
            <a:fld id="{2D3947CC-A800-4BF1-B3F6-6BAF793E0A88}"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5</a:t>
            </a:fld>
            <a:endParaRPr lang="en-US" altLang="zh-TW"/>
          </a:p>
        </p:txBody>
      </p:sp>
    </p:spTree>
    <p:extLst>
      <p:ext uri="{BB962C8B-B14F-4D97-AF65-F5344CB8AC3E}">
        <p14:creationId xmlns:p14="http://schemas.microsoft.com/office/powerpoint/2010/main" val="281475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22</a:t>
            </a:fld>
            <a:endParaRPr lang="en-US" altLang="zh-TW"/>
          </a:p>
        </p:txBody>
      </p:sp>
    </p:spTree>
    <p:extLst>
      <p:ext uri="{BB962C8B-B14F-4D97-AF65-F5344CB8AC3E}">
        <p14:creationId xmlns:p14="http://schemas.microsoft.com/office/powerpoint/2010/main" val="2129334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23</a:t>
            </a:fld>
            <a:endParaRPr lang="en-US" altLang="zh-TW"/>
          </a:p>
        </p:txBody>
      </p:sp>
    </p:spTree>
    <p:extLst>
      <p:ext uri="{BB962C8B-B14F-4D97-AF65-F5344CB8AC3E}">
        <p14:creationId xmlns:p14="http://schemas.microsoft.com/office/powerpoint/2010/main" val="290103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46</a:t>
            </a:fld>
            <a:endParaRPr lang="en-US" altLang="zh-TW"/>
          </a:p>
        </p:txBody>
      </p:sp>
    </p:spTree>
    <p:extLst>
      <p:ext uri="{BB962C8B-B14F-4D97-AF65-F5344CB8AC3E}">
        <p14:creationId xmlns:p14="http://schemas.microsoft.com/office/powerpoint/2010/main" val="34403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55</a:t>
            </a:fld>
            <a:endParaRPr lang="en-US" altLang="zh-TW"/>
          </a:p>
        </p:txBody>
      </p:sp>
    </p:spTree>
    <p:extLst>
      <p:ext uri="{BB962C8B-B14F-4D97-AF65-F5344CB8AC3E}">
        <p14:creationId xmlns:p14="http://schemas.microsoft.com/office/powerpoint/2010/main" val="35314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7</a:t>
            </a:fld>
            <a:endParaRPr lang="en-US" altLang="zh-TW"/>
          </a:p>
        </p:txBody>
      </p:sp>
    </p:spTree>
    <p:extLst>
      <p:ext uri="{BB962C8B-B14F-4D97-AF65-F5344CB8AC3E}">
        <p14:creationId xmlns:p14="http://schemas.microsoft.com/office/powerpoint/2010/main" val="18078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108</a:t>
            </a:r>
            <a:r>
              <a:rPr lang="zh-TW" altLang="en-US" sz="1200" b="0" i="0" kern="1200" dirty="0">
                <a:solidFill>
                  <a:schemeClr val="tx1"/>
                </a:solidFill>
                <a:effectLst/>
                <a:latin typeface="+mn-lt"/>
                <a:ea typeface="+mn-ea"/>
                <a:cs typeface="+mn-cs"/>
              </a:rPr>
              <a:t>課綱希望學生能活用知識在教學或評量上，強調要與生活情境做連結，解決生活情境中所面臨的問題。傳統的紙筆測驗以文字為基礎，試題內容與生活情境的相似程度較低，也無法評量到諸如規劃執行、創新應變</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等核心素養。因此，在素養評量上，紙筆測驗已漸漸不敷需求，應加入更多適合評量素養的評量工具。拜電腦科技的進步，作答的方式與試題素材能有明顯的改變，例如，能利用滑鼠拖曳、圖形圈選，電腦繪圖等作答方式來作答，也能利用多媒體技術來仿照真實的生活情境，藉由資訊科技的輔助，在試題上向學生展示更真實情境中所面臨的問題，在作答上讓學生以接近在生活情境上所展現的能力來回答問題，這樣才能評量到真實的核心素養。</a:t>
            </a:r>
          </a:p>
          <a:p>
            <a:br>
              <a:rPr lang="zh-TW" altLang="en-US" dirty="0"/>
            </a:br>
            <a:endParaRPr kumimoji="1" lang="zh-TW" altLang="en-US" dirty="0"/>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8</a:t>
            </a:fld>
            <a:endParaRPr lang="en-US" altLang="zh-TW"/>
          </a:p>
        </p:txBody>
      </p:sp>
    </p:spTree>
    <p:extLst>
      <p:ext uri="{BB962C8B-B14F-4D97-AF65-F5344CB8AC3E}">
        <p14:creationId xmlns:p14="http://schemas.microsoft.com/office/powerpoint/2010/main" val="365294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行政策略調整、教學正常化訪視、輔導團進行知識節點分析改進教學策略、數位學習工具（均一、英才網）、降低備課難度</a:t>
            </a:r>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9</a:t>
            </a:fld>
            <a:endParaRPr lang="en-US" altLang="zh-TW"/>
          </a:p>
        </p:txBody>
      </p:sp>
    </p:spTree>
    <p:extLst>
      <p:ext uri="{BB962C8B-B14F-4D97-AF65-F5344CB8AC3E}">
        <p14:creationId xmlns:p14="http://schemas.microsoft.com/office/powerpoint/2010/main" val="140890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學校創新學生創業地方創生</a:t>
            </a:r>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10</a:t>
            </a:fld>
            <a:endParaRPr lang="en-US" altLang="zh-TW"/>
          </a:p>
        </p:txBody>
      </p:sp>
    </p:spTree>
    <p:extLst>
      <p:ext uri="{BB962C8B-B14F-4D97-AF65-F5344CB8AC3E}">
        <p14:creationId xmlns:p14="http://schemas.microsoft.com/office/powerpoint/2010/main" val="328345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867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367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學校創新學生創業地方創生</a:t>
            </a:r>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13</a:t>
            </a:fld>
            <a:endParaRPr lang="en-US" altLang="zh-TW"/>
          </a:p>
        </p:txBody>
      </p:sp>
    </p:spTree>
    <p:extLst>
      <p:ext uri="{BB962C8B-B14F-4D97-AF65-F5344CB8AC3E}">
        <p14:creationId xmlns:p14="http://schemas.microsoft.com/office/powerpoint/2010/main" val="4855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學校創新學生創業地方創生</a:t>
            </a:r>
          </a:p>
        </p:txBody>
      </p:sp>
      <p:sp>
        <p:nvSpPr>
          <p:cNvPr id="4" name="投影片編號版面配置區 3"/>
          <p:cNvSpPr>
            <a:spLocks noGrp="1"/>
          </p:cNvSpPr>
          <p:nvPr>
            <p:ph type="sldNum" sz="quarter" idx="5"/>
          </p:nvPr>
        </p:nvSpPr>
        <p:spPr/>
        <p:txBody>
          <a:bodyPr/>
          <a:lstStyle/>
          <a:p>
            <a:pPr>
              <a:defRPr/>
            </a:pPr>
            <a:fld id="{2D3947CC-A800-4BF1-B3F6-6BAF793E0A88}" type="slidenum">
              <a:rPr lang="zh-TW" altLang="en-US" smtClean="0"/>
              <a:pPr>
                <a:defRPr/>
              </a:pPr>
              <a:t>14</a:t>
            </a:fld>
            <a:endParaRPr lang="en-US" altLang="zh-TW"/>
          </a:p>
        </p:txBody>
      </p:sp>
    </p:spTree>
    <p:extLst>
      <p:ext uri="{BB962C8B-B14F-4D97-AF65-F5344CB8AC3E}">
        <p14:creationId xmlns:p14="http://schemas.microsoft.com/office/powerpoint/2010/main" val="2444933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 name="圖片 6">
            <a:extLst>
              <a:ext uri="{FF2B5EF4-FFF2-40B4-BE49-F238E27FC236}">
                <a16:creationId xmlns:a16="http://schemas.microsoft.com/office/drawing/2014/main" id="{622673C8-F272-4B65-AF73-7A1929E838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5750"/>
          <a:stretch/>
        </p:blipFill>
        <p:spPr bwMode="auto">
          <a:xfrm>
            <a:off x="1" y="5229200"/>
            <a:ext cx="12192000" cy="161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8">
            <a:extLst>
              <a:ext uri="{FF2B5EF4-FFF2-40B4-BE49-F238E27FC236}">
                <a16:creationId xmlns:a16="http://schemas.microsoft.com/office/drawing/2014/main" id="{2F33EE7C-BD3B-4F9A-9775-D19E2ADA9E12}"/>
              </a:ext>
            </a:extLst>
          </p:cNvPr>
          <p:cNvGrpSpPr/>
          <p:nvPr userDrawn="1"/>
        </p:nvGrpSpPr>
        <p:grpSpPr>
          <a:xfrm>
            <a:off x="10632504" y="116632"/>
            <a:ext cx="1440000" cy="1440000"/>
            <a:chOff x="7648120" y="77424"/>
            <a:chExt cx="1495880" cy="1513325"/>
          </a:xfrm>
        </p:grpSpPr>
        <p:sp>
          <p:nvSpPr>
            <p:cNvPr id="8" name="文字方塊 7">
              <a:extLst>
                <a:ext uri="{FF2B5EF4-FFF2-40B4-BE49-F238E27FC236}">
                  <a16:creationId xmlns:a16="http://schemas.microsoft.com/office/drawing/2014/main" id="{C0B88E9C-2F70-4DAF-B258-7097F906AA48}"/>
                </a:ext>
              </a:extLst>
            </p:cNvPr>
            <p:cNvSpPr txBox="1"/>
            <p:nvPr userDrawn="1"/>
          </p:nvSpPr>
          <p:spPr>
            <a:xfrm>
              <a:off x="7670159" y="552103"/>
              <a:ext cx="1409519" cy="1038646"/>
            </a:xfrm>
            <a:prstGeom prst="rect">
              <a:avLst/>
            </a:prstGeom>
            <a:solidFill>
              <a:schemeClr val="bg1"/>
            </a:solidFill>
          </p:spPr>
          <p:txBody>
            <a:bodyPr wrap="square" rtlCol="0">
              <a:prstTxWarp prst="textArchDown">
                <a:avLst>
                  <a:gd name="adj" fmla="val 17809731"/>
                </a:avLst>
              </a:prstTxWarp>
              <a:spAutoFit/>
            </a:bodyPr>
            <a:lstStyle/>
            <a:p>
              <a:pPr algn="ctr"/>
              <a:r>
                <a:rPr lang="zh-TW" altLang="en-US" sz="1200" dirty="0">
                  <a:solidFill>
                    <a:srgbClr val="C00000"/>
                  </a:solidFill>
                  <a:latin typeface="Noto Serif CJK TC Black" panose="02020900000000000000" pitchFamily="18" charset="-120"/>
                  <a:ea typeface="Noto Serif CJK TC Black" panose="02020900000000000000" pitchFamily="18" charset="-120"/>
                </a:rPr>
                <a:t>專業</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創新</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卓越</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分享</a:t>
              </a:r>
            </a:p>
          </p:txBody>
        </p:sp>
        <p:pic>
          <p:nvPicPr>
            <p:cNvPr id="7" name="圖片 6">
              <a:extLst>
                <a:ext uri="{FF2B5EF4-FFF2-40B4-BE49-F238E27FC236}">
                  <a16:creationId xmlns:a16="http://schemas.microsoft.com/office/drawing/2014/main" id="{D3819AEE-18D2-4A93-82D3-BD532674463F}"/>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865" t="6560" r="36080" b="58790"/>
            <a:stretch/>
          </p:blipFill>
          <p:spPr bwMode="auto">
            <a:xfrm>
              <a:off x="7648120" y="77424"/>
              <a:ext cx="1495880" cy="1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284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標題投影片">
    <p:spTree>
      <p:nvGrpSpPr>
        <p:cNvPr id="1" name=""/>
        <p:cNvGrpSpPr/>
        <p:nvPr/>
      </p:nvGrpSpPr>
      <p:grpSpPr>
        <a:xfrm>
          <a:off x="0" y="0"/>
          <a:ext cx="0" cy="0"/>
          <a:chOff x="0" y="0"/>
          <a:chExt cx="0" cy="0"/>
        </a:xfrm>
      </p:grpSpPr>
      <p:pic>
        <p:nvPicPr>
          <p:cNvPr id="4" name="圖片 6">
            <a:extLst>
              <a:ext uri="{FF2B5EF4-FFF2-40B4-BE49-F238E27FC236}">
                <a16:creationId xmlns:a16="http://schemas.microsoft.com/office/drawing/2014/main" id="{2D86E5F7-FB4A-4140-A4A3-27ACD9C88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endParaRPr lang="zh-TW" altLang="en-US" dirty="0"/>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p>
        </p:txBody>
      </p:sp>
      <p:sp>
        <p:nvSpPr>
          <p:cNvPr id="5" name="日期版面配置區 3">
            <a:extLst>
              <a:ext uri="{FF2B5EF4-FFF2-40B4-BE49-F238E27FC236}">
                <a16:creationId xmlns:a16="http://schemas.microsoft.com/office/drawing/2014/main" id="{0573F1E3-373F-404B-9BBF-BFE73647B759}"/>
              </a:ext>
            </a:extLst>
          </p:cNvPr>
          <p:cNvSpPr>
            <a:spLocks noGrp="1"/>
          </p:cNvSpPr>
          <p:nvPr>
            <p:ph type="dt" sz="half" idx="10"/>
          </p:nvPr>
        </p:nvSpPr>
        <p:spPr/>
        <p:txBody>
          <a:bodyPr/>
          <a:lstStyle>
            <a:lvl1pPr>
              <a:defRPr/>
            </a:lvl1pPr>
          </a:lstStyle>
          <a:p>
            <a:pPr>
              <a:defRPr/>
            </a:pPr>
            <a:fld id="{22075B7B-6574-4528-8355-A1F9CD48E645}" type="datetime1">
              <a:rPr lang="zh-TW" altLang="en-US"/>
              <a:pPr>
                <a:defRPr/>
              </a:pPr>
              <a:t>2022/5/25</a:t>
            </a:fld>
            <a:endParaRPr lang="zh-TW" altLang="en-US"/>
          </a:p>
        </p:txBody>
      </p:sp>
      <p:sp>
        <p:nvSpPr>
          <p:cNvPr id="6" name="頁尾版面配置區 4">
            <a:extLst>
              <a:ext uri="{FF2B5EF4-FFF2-40B4-BE49-F238E27FC236}">
                <a16:creationId xmlns:a16="http://schemas.microsoft.com/office/drawing/2014/main" id="{E076AC39-41F2-405A-AD0D-2287460C7530}"/>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387AC6DF-26A4-4C65-B935-7DA25F556DE0}"/>
              </a:ext>
            </a:extLst>
          </p:cNvPr>
          <p:cNvSpPr>
            <a:spLocks noGrp="1"/>
          </p:cNvSpPr>
          <p:nvPr>
            <p:ph type="sldNum" sz="quarter" idx="12"/>
          </p:nvPr>
        </p:nvSpPr>
        <p:spPr/>
        <p:txBody>
          <a:bodyPr/>
          <a:lstStyle>
            <a:lvl1pPr>
              <a:defRPr smtClean="0"/>
            </a:lvl1pPr>
          </a:lstStyle>
          <a:p>
            <a:pPr>
              <a:defRPr/>
            </a:pPr>
            <a:fld id="{4CCF4DA2-F056-40C2-8B8D-84B01ACAB689}" type="slidenum">
              <a:rPr lang="zh-TW" altLang="en-US"/>
              <a:pPr>
                <a:defRPr/>
              </a:pPr>
              <a:t>‹#›</a:t>
            </a:fld>
            <a:endParaRPr lang="zh-TW" altLang="en-US"/>
          </a:p>
        </p:txBody>
      </p:sp>
      <p:sp>
        <p:nvSpPr>
          <p:cNvPr id="8" name="文字方塊 7">
            <a:extLst>
              <a:ext uri="{FF2B5EF4-FFF2-40B4-BE49-F238E27FC236}">
                <a16:creationId xmlns:a16="http://schemas.microsoft.com/office/drawing/2014/main" id="{2748EE2D-CA09-477D-BBD4-3D85FC90FBB7}"/>
              </a:ext>
            </a:extLst>
          </p:cNvPr>
          <p:cNvSpPr txBox="1"/>
          <p:nvPr userDrawn="1"/>
        </p:nvSpPr>
        <p:spPr>
          <a:xfrm>
            <a:off x="1637995" y="260648"/>
            <a:ext cx="4073963" cy="400110"/>
          </a:xfrm>
          <a:prstGeom prst="rect">
            <a:avLst/>
          </a:prstGeom>
          <a:solidFill>
            <a:schemeClr val="bg1"/>
          </a:solidFill>
        </p:spPr>
        <p:txBody>
          <a:bodyPr wrap="square" rtlCol="0">
            <a:spAutoFit/>
          </a:bodyPr>
          <a:lstStyle/>
          <a:p>
            <a:pPr algn="ctr"/>
            <a:r>
              <a:rPr lang="zh-TW" altLang="en-US" sz="2000" dirty="0">
                <a:solidFill>
                  <a:srgbClr val="C00000"/>
                </a:solidFill>
                <a:latin typeface="Noto Serif CJK TC Black" panose="02020900000000000000" pitchFamily="18" charset="-120"/>
                <a:ea typeface="Noto Serif CJK TC Black" panose="02020900000000000000" pitchFamily="18" charset="-120"/>
              </a:rPr>
              <a:t>專業</a:t>
            </a:r>
            <a:r>
              <a:rPr lang="en-US" altLang="zh-TW" sz="2000" dirty="0">
                <a:solidFill>
                  <a:srgbClr val="C00000"/>
                </a:solidFill>
                <a:latin typeface="Noto Serif CJK TC Black" panose="02020900000000000000" pitchFamily="18" charset="-120"/>
                <a:ea typeface="Noto Serif CJK TC Black" panose="02020900000000000000" pitchFamily="18" charset="-120"/>
              </a:rPr>
              <a:t>‧</a:t>
            </a:r>
            <a:r>
              <a:rPr lang="zh-TW" altLang="en-US" sz="2000" dirty="0">
                <a:solidFill>
                  <a:srgbClr val="C00000"/>
                </a:solidFill>
                <a:latin typeface="Noto Serif CJK TC Black" panose="02020900000000000000" pitchFamily="18" charset="-120"/>
                <a:ea typeface="Noto Serif CJK TC Black" panose="02020900000000000000" pitchFamily="18" charset="-120"/>
              </a:rPr>
              <a:t>多元</a:t>
            </a:r>
            <a:r>
              <a:rPr lang="en-US" altLang="zh-TW" sz="2000" dirty="0">
                <a:solidFill>
                  <a:srgbClr val="C00000"/>
                </a:solidFill>
                <a:latin typeface="Noto Serif CJK TC Black" panose="02020900000000000000" pitchFamily="18" charset="-120"/>
                <a:ea typeface="Noto Serif CJK TC Black" panose="02020900000000000000" pitchFamily="18" charset="-120"/>
              </a:rPr>
              <a:t>‧</a:t>
            </a:r>
            <a:r>
              <a:rPr lang="zh-TW" altLang="en-US" sz="2000" dirty="0">
                <a:solidFill>
                  <a:srgbClr val="C00000"/>
                </a:solidFill>
                <a:latin typeface="Noto Serif CJK TC Black" panose="02020900000000000000" pitchFamily="18" charset="-120"/>
                <a:ea typeface="Noto Serif CJK TC Black" panose="02020900000000000000" pitchFamily="18" charset="-120"/>
              </a:rPr>
              <a:t>素養</a:t>
            </a:r>
            <a:r>
              <a:rPr lang="en-US" altLang="zh-TW" sz="2000" dirty="0">
                <a:solidFill>
                  <a:srgbClr val="C00000"/>
                </a:solidFill>
                <a:latin typeface="Noto Serif CJK TC Black" panose="02020900000000000000" pitchFamily="18" charset="-120"/>
                <a:ea typeface="Noto Serif CJK TC Black" panose="02020900000000000000" pitchFamily="18" charset="-120"/>
              </a:rPr>
              <a:t>‧</a:t>
            </a:r>
            <a:r>
              <a:rPr lang="zh-TW" altLang="en-US" sz="2000" dirty="0">
                <a:solidFill>
                  <a:srgbClr val="C00000"/>
                </a:solidFill>
                <a:latin typeface="Noto Serif CJK TC Black" panose="02020900000000000000" pitchFamily="18" charset="-120"/>
                <a:ea typeface="Noto Serif CJK TC Black" panose="02020900000000000000" pitchFamily="18" charset="-120"/>
              </a:rPr>
              <a:t>精緻</a:t>
            </a:r>
          </a:p>
        </p:txBody>
      </p:sp>
    </p:spTree>
    <p:extLst>
      <p:ext uri="{BB962C8B-B14F-4D97-AF65-F5344CB8AC3E}">
        <p14:creationId xmlns:p14="http://schemas.microsoft.com/office/powerpoint/2010/main" val="140284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79AFC3-F6FF-4D01-97DB-9B8B5BC172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AADC89D-C519-42D5-8857-2E73823DAE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4441848-6A67-4989-BBF0-10EA4C118DE6}"/>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5" name="頁尾版面配置區 4">
            <a:extLst>
              <a:ext uri="{FF2B5EF4-FFF2-40B4-BE49-F238E27FC236}">
                <a16:creationId xmlns:a16="http://schemas.microsoft.com/office/drawing/2014/main" id="{8F1B422C-B40B-4359-BB67-2AA1FB198CE8}"/>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a:extLst>
              <a:ext uri="{FF2B5EF4-FFF2-40B4-BE49-F238E27FC236}">
                <a16:creationId xmlns:a16="http://schemas.microsoft.com/office/drawing/2014/main" id="{CE5A13A5-611B-49B9-A873-CFBC0AF91447}"/>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3896133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9C0407-B7F4-4A35-9784-96CE6C639051}"/>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5734261-EF88-4908-BAE6-05E71DABA12B}"/>
              </a:ext>
            </a:extLst>
          </p:cNvPr>
          <p:cNvSpPr>
            <a:spLocks noGrp="1"/>
          </p:cNvSpPr>
          <p:nvPr>
            <p:ph idx="1"/>
          </p:nvPr>
        </p:nvSpPr>
        <p:spPr>
          <a:xfrm>
            <a:off x="838200" y="1825625"/>
            <a:ext cx="10515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260434-5172-4984-BE28-C2837BEACC9B}"/>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5" name="頁尾版面配置區 4">
            <a:extLst>
              <a:ext uri="{FF2B5EF4-FFF2-40B4-BE49-F238E27FC236}">
                <a16:creationId xmlns:a16="http://schemas.microsoft.com/office/drawing/2014/main" id="{CFFD837B-5016-44B2-9BCF-79BE980C85E5}"/>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a:extLst>
              <a:ext uri="{FF2B5EF4-FFF2-40B4-BE49-F238E27FC236}">
                <a16:creationId xmlns:a16="http://schemas.microsoft.com/office/drawing/2014/main" id="{B5AD637C-7FD0-44BF-A9D0-E4AD7D1DAAD3}"/>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3105665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265690-9B68-4859-84B2-A4A08199C7C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6A9A14A-9225-4B73-A3B2-ACAFBCD881A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E1959032-C67D-4F1E-9CED-2B4042EF9FA2}"/>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5" name="頁尾版面配置區 4">
            <a:extLst>
              <a:ext uri="{FF2B5EF4-FFF2-40B4-BE49-F238E27FC236}">
                <a16:creationId xmlns:a16="http://schemas.microsoft.com/office/drawing/2014/main" id="{65B6D3F9-A492-4309-8972-83EFC0FA90E3}"/>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a:extLst>
              <a:ext uri="{FF2B5EF4-FFF2-40B4-BE49-F238E27FC236}">
                <a16:creationId xmlns:a16="http://schemas.microsoft.com/office/drawing/2014/main" id="{DDD846E7-15B2-4EA6-A001-6C82BB8467FF}"/>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108070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447986-2B33-46E5-89F0-4745A284BA53}"/>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97FFE8E-E2BE-40C9-9187-F83184CD33BC}"/>
              </a:ext>
            </a:extLst>
          </p:cNvPr>
          <p:cNvSpPr>
            <a:spLocks noGrp="1"/>
          </p:cNvSpPr>
          <p:nvPr>
            <p:ph sz="half" idx="1"/>
          </p:nvPr>
        </p:nvSpPr>
        <p:spPr>
          <a:xfrm>
            <a:off x="838200" y="1825625"/>
            <a:ext cx="5181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50931AE-1DC9-4CE0-816D-42EF824F0995}"/>
              </a:ext>
            </a:extLst>
          </p:cNvPr>
          <p:cNvSpPr>
            <a:spLocks noGrp="1"/>
          </p:cNvSpPr>
          <p:nvPr>
            <p:ph sz="half" idx="2"/>
          </p:nvPr>
        </p:nvSpPr>
        <p:spPr>
          <a:xfrm>
            <a:off x="6172200" y="1825625"/>
            <a:ext cx="5181600" cy="435133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BC429EF-80C3-473D-B021-A475DC734D80}"/>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6" name="頁尾版面配置區 5">
            <a:extLst>
              <a:ext uri="{FF2B5EF4-FFF2-40B4-BE49-F238E27FC236}">
                <a16:creationId xmlns:a16="http://schemas.microsoft.com/office/drawing/2014/main" id="{56B4106E-ED4E-43F7-A807-A44DE58176BE}"/>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7" name="投影片編號版面配置區 6">
            <a:extLst>
              <a:ext uri="{FF2B5EF4-FFF2-40B4-BE49-F238E27FC236}">
                <a16:creationId xmlns:a16="http://schemas.microsoft.com/office/drawing/2014/main" id="{711B3637-D8FA-4528-9DFE-65FA8080F10D}"/>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2729999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00D4BA-C10D-43BD-BA6E-F3ECEED86110}"/>
              </a:ext>
            </a:extLst>
          </p:cNvPr>
          <p:cNvSpPr>
            <a:spLocks noGrp="1"/>
          </p:cNvSpPr>
          <p:nvPr>
            <p:ph type="title"/>
          </p:nvPr>
        </p:nvSpPr>
        <p:spPr>
          <a:xfrm>
            <a:off x="839788" y="365125"/>
            <a:ext cx="10515600" cy="1325563"/>
          </a:xfrm>
          <a:prstGeom prst="rect">
            <a:avLst/>
          </a:prstGeo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B0366B1-EFC5-4595-83D7-8003AA40B7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328460BE-4D94-4956-8D18-4B5DCBE6BB69}"/>
              </a:ext>
            </a:extLst>
          </p:cNvPr>
          <p:cNvSpPr>
            <a:spLocks noGrp="1"/>
          </p:cNvSpPr>
          <p:nvPr>
            <p:ph sz="half" idx="2"/>
          </p:nvPr>
        </p:nvSpPr>
        <p:spPr>
          <a:xfrm>
            <a:off x="839788" y="2505075"/>
            <a:ext cx="5157787" cy="368458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2C03484-867B-4A09-ADCC-3CE406728C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5B82F7DF-C44A-467F-A68E-807E1E880B4E}"/>
              </a:ext>
            </a:extLst>
          </p:cNvPr>
          <p:cNvSpPr>
            <a:spLocks noGrp="1"/>
          </p:cNvSpPr>
          <p:nvPr>
            <p:ph sz="quarter" idx="4"/>
          </p:nvPr>
        </p:nvSpPr>
        <p:spPr>
          <a:xfrm>
            <a:off x="6172200" y="2505075"/>
            <a:ext cx="5183188" cy="3684588"/>
          </a:xfrm>
          <a:prstGeom prst="rect">
            <a:avLst/>
          </a:prstGeo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7BB9BA16-4D6C-4C6F-AE90-9458E5A84D54}"/>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8" name="頁尾版面配置區 7">
            <a:extLst>
              <a:ext uri="{FF2B5EF4-FFF2-40B4-BE49-F238E27FC236}">
                <a16:creationId xmlns:a16="http://schemas.microsoft.com/office/drawing/2014/main" id="{13035FCC-6247-45E0-B900-E198584897BB}"/>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9" name="投影片編號版面配置區 8">
            <a:extLst>
              <a:ext uri="{FF2B5EF4-FFF2-40B4-BE49-F238E27FC236}">
                <a16:creationId xmlns:a16="http://schemas.microsoft.com/office/drawing/2014/main" id="{5C742EE9-34CD-4C71-928F-C9F2C7BF0E86}"/>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353978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20BA41-A26C-4B92-951F-7DE54956C14D}"/>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9571CC4-1F03-4641-9F1C-A43EF5F25195}"/>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4" name="頁尾版面配置區 3">
            <a:extLst>
              <a:ext uri="{FF2B5EF4-FFF2-40B4-BE49-F238E27FC236}">
                <a16:creationId xmlns:a16="http://schemas.microsoft.com/office/drawing/2014/main" id="{CA275CFB-3264-4287-AF3A-31D2B1483AD4}"/>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5" name="投影片編號版面配置區 4">
            <a:extLst>
              <a:ext uri="{FF2B5EF4-FFF2-40B4-BE49-F238E27FC236}">
                <a16:creationId xmlns:a16="http://schemas.microsoft.com/office/drawing/2014/main" id="{57534487-581A-4FF6-91B9-7BC587DC5AD0}"/>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311871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F1386F5-8307-4E9B-B2B5-68F1D5120297}"/>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3" name="頁尾版面配置區 2">
            <a:extLst>
              <a:ext uri="{FF2B5EF4-FFF2-40B4-BE49-F238E27FC236}">
                <a16:creationId xmlns:a16="http://schemas.microsoft.com/office/drawing/2014/main" id="{5E3AB582-EC2A-4A88-A79B-863D2A7C706B}"/>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4" name="投影片編號版面配置區 3">
            <a:extLst>
              <a:ext uri="{FF2B5EF4-FFF2-40B4-BE49-F238E27FC236}">
                <a16:creationId xmlns:a16="http://schemas.microsoft.com/office/drawing/2014/main" id="{54792652-46B7-4E07-8F09-4FE1D604F793}"/>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2823537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1D194C-9ECA-4775-AD20-E8A985C939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44E5214-0A7C-4B78-838D-D2B9B1C770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2644205-6A7E-440B-8912-BDFBA89EB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6875394-32C9-4B37-BD31-F0561D33CEC5}"/>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6" name="頁尾版面配置區 5">
            <a:extLst>
              <a:ext uri="{FF2B5EF4-FFF2-40B4-BE49-F238E27FC236}">
                <a16:creationId xmlns:a16="http://schemas.microsoft.com/office/drawing/2014/main" id="{EA9DAF79-9F58-44DA-B8A1-33DA69557997}"/>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7" name="投影片編號版面配置區 6">
            <a:extLst>
              <a:ext uri="{FF2B5EF4-FFF2-40B4-BE49-F238E27FC236}">
                <a16:creationId xmlns:a16="http://schemas.microsoft.com/office/drawing/2014/main" id="{158E8EB8-9459-4982-B098-A91D1B7A5C16}"/>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3418412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753773-30B8-4BEB-AE16-0E4AC09B97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6A273D8-86CB-4B58-ADFD-B631A1B4F9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F0476C4-19F4-472A-B15E-8297F56EAD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D092E517-CEF7-45FE-B098-90664242588F}"/>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6" name="頁尾版面配置區 5">
            <a:extLst>
              <a:ext uri="{FF2B5EF4-FFF2-40B4-BE49-F238E27FC236}">
                <a16:creationId xmlns:a16="http://schemas.microsoft.com/office/drawing/2014/main" id="{B1969782-7A20-418B-9068-3A080C6EB693}"/>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7" name="投影片編號版面配置區 6">
            <a:extLst>
              <a:ext uri="{FF2B5EF4-FFF2-40B4-BE49-F238E27FC236}">
                <a16:creationId xmlns:a16="http://schemas.microsoft.com/office/drawing/2014/main" id="{CC5128C6-10BA-43A5-9A1D-5ACD5185E720}"/>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107179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D61161B-1B23-4BFB-B690-91F6B16D628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 b="38360"/>
          <a:stretch/>
        </p:blipFill>
        <p:spPr>
          <a:xfrm rot="16200000">
            <a:off x="7430852" y="2096852"/>
            <a:ext cx="6858000" cy="2664296"/>
          </a:xfrm>
          <a:prstGeom prst="rect">
            <a:avLst/>
          </a:prstGeom>
        </p:spPr>
      </p:pic>
      <p:grpSp>
        <p:nvGrpSpPr>
          <p:cNvPr id="6" name="群組 5">
            <a:extLst>
              <a:ext uri="{FF2B5EF4-FFF2-40B4-BE49-F238E27FC236}">
                <a16:creationId xmlns:a16="http://schemas.microsoft.com/office/drawing/2014/main" id="{2E9FBC79-6C98-4369-9F95-86B98EEBCA28}"/>
              </a:ext>
            </a:extLst>
          </p:cNvPr>
          <p:cNvGrpSpPr/>
          <p:nvPr userDrawn="1"/>
        </p:nvGrpSpPr>
        <p:grpSpPr>
          <a:xfrm>
            <a:off x="263352" y="116632"/>
            <a:ext cx="1440000" cy="1440000"/>
            <a:chOff x="7648120" y="77424"/>
            <a:chExt cx="1495880" cy="1513325"/>
          </a:xfrm>
        </p:grpSpPr>
        <p:sp>
          <p:nvSpPr>
            <p:cNvPr id="7" name="文字方塊 6">
              <a:extLst>
                <a:ext uri="{FF2B5EF4-FFF2-40B4-BE49-F238E27FC236}">
                  <a16:creationId xmlns:a16="http://schemas.microsoft.com/office/drawing/2014/main" id="{C9958973-4756-4B81-971F-F1829455BD9B}"/>
                </a:ext>
              </a:extLst>
            </p:cNvPr>
            <p:cNvSpPr txBox="1"/>
            <p:nvPr userDrawn="1"/>
          </p:nvSpPr>
          <p:spPr>
            <a:xfrm>
              <a:off x="7670158" y="552103"/>
              <a:ext cx="1409519" cy="1038646"/>
            </a:xfrm>
            <a:prstGeom prst="rect">
              <a:avLst/>
            </a:prstGeom>
            <a:solidFill>
              <a:schemeClr val="bg1"/>
            </a:solidFill>
          </p:spPr>
          <p:txBody>
            <a:bodyPr wrap="square" rtlCol="0">
              <a:prstTxWarp prst="textArchDown">
                <a:avLst>
                  <a:gd name="adj" fmla="val 17809731"/>
                </a:avLst>
              </a:prstTxWarp>
              <a:spAutoFit/>
            </a:bodyPr>
            <a:lstStyle/>
            <a:p>
              <a:pPr algn="ctr"/>
              <a:r>
                <a:rPr lang="zh-TW" altLang="en-US" sz="1200" dirty="0">
                  <a:solidFill>
                    <a:srgbClr val="C00000"/>
                  </a:solidFill>
                  <a:latin typeface="Noto Serif CJK TC Black" panose="02020900000000000000" pitchFamily="18" charset="-120"/>
                  <a:ea typeface="Noto Serif CJK TC Black" panose="02020900000000000000" pitchFamily="18" charset="-120"/>
                </a:rPr>
                <a:t>專業</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創新</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卓越</a:t>
              </a:r>
              <a:r>
                <a:rPr lang="en-US" altLang="zh-TW" sz="1200" dirty="0">
                  <a:solidFill>
                    <a:srgbClr val="C00000"/>
                  </a:solidFill>
                  <a:latin typeface="Noto Serif CJK TC Black" panose="02020900000000000000" pitchFamily="18" charset="-120"/>
                  <a:ea typeface="Noto Serif CJK TC Black" panose="02020900000000000000" pitchFamily="18" charset="-120"/>
                </a:rPr>
                <a:t>‧</a:t>
              </a:r>
              <a:r>
                <a:rPr lang="zh-TW" altLang="en-US" sz="1200" dirty="0">
                  <a:solidFill>
                    <a:srgbClr val="C00000"/>
                  </a:solidFill>
                  <a:latin typeface="Noto Serif CJK TC Black" panose="02020900000000000000" pitchFamily="18" charset="-120"/>
                  <a:ea typeface="Noto Serif CJK TC Black" panose="02020900000000000000" pitchFamily="18" charset="-120"/>
                </a:rPr>
                <a:t>分享</a:t>
              </a:r>
            </a:p>
          </p:txBody>
        </p:sp>
        <p:pic>
          <p:nvPicPr>
            <p:cNvPr id="8" name="圖片 7">
              <a:extLst>
                <a:ext uri="{FF2B5EF4-FFF2-40B4-BE49-F238E27FC236}">
                  <a16:creationId xmlns:a16="http://schemas.microsoft.com/office/drawing/2014/main" id="{777803CC-2F90-47D4-A268-B4640C3CCB78}"/>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865" t="6560" r="36080" b="58790"/>
            <a:stretch/>
          </p:blipFill>
          <p:spPr bwMode="auto">
            <a:xfrm>
              <a:off x="7648120" y="77424"/>
              <a:ext cx="1495880" cy="1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直線接點 11">
            <a:extLst>
              <a:ext uri="{FF2B5EF4-FFF2-40B4-BE49-F238E27FC236}">
                <a16:creationId xmlns:a16="http://schemas.microsoft.com/office/drawing/2014/main" id="{64E9AB68-E550-48D1-A9DF-5E34F76EAFA2}"/>
              </a:ext>
            </a:extLst>
          </p:cNvPr>
          <p:cNvCxnSpPr/>
          <p:nvPr userDrawn="1"/>
        </p:nvCxnSpPr>
        <p:spPr>
          <a:xfrm>
            <a:off x="1487488" y="3789040"/>
            <a:ext cx="5915000" cy="0"/>
          </a:xfrm>
          <a:prstGeom prst="line">
            <a:avLst/>
          </a:prstGeom>
          <a:ln w="38100">
            <a:solidFill>
              <a:schemeClr val="bg1">
                <a:lumMod val="65000"/>
              </a:schemeClr>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438991-79E5-4D06-9D06-015B969659BB}"/>
              </a:ext>
            </a:extLst>
          </p:cNvPr>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C2E7B01C-54B7-428A-89B6-CC018C9C852F}"/>
              </a:ext>
            </a:extLst>
          </p:cNvPr>
          <p:cNvSpPr>
            <a:spLocks noGrp="1"/>
          </p:cNvSpPr>
          <p:nvPr>
            <p:ph type="body" orient="vert" idx="1"/>
          </p:nvPr>
        </p:nvSpPr>
        <p:spPr>
          <a:xfrm>
            <a:off x="838200" y="1825625"/>
            <a:ext cx="10515600" cy="4351338"/>
          </a:xfrm>
          <a:prstGeom prst="rect">
            <a:avLst/>
          </a:prstGeo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80C1249-2DDA-46B3-BCA3-46149236D0C1}"/>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5" name="頁尾版面配置區 4">
            <a:extLst>
              <a:ext uri="{FF2B5EF4-FFF2-40B4-BE49-F238E27FC236}">
                <a16:creationId xmlns:a16="http://schemas.microsoft.com/office/drawing/2014/main" id="{8956A39D-A145-45E3-97CE-F27B19214DA7}"/>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a:extLst>
              <a:ext uri="{FF2B5EF4-FFF2-40B4-BE49-F238E27FC236}">
                <a16:creationId xmlns:a16="http://schemas.microsoft.com/office/drawing/2014/main" id="{F5729D36-FF83-4DE5-8197-1E6509738863}"/>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1082328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71CE779-A2E8-4F98-BA93-640A21222943}"/>
              </a:ext>
            </a:extLst>
          </p:cNvPr>
          <p:cNvSpPr>
            <a:spLocks noGrp="1"/>
          </p:cNvSpPr>
          <p:nvPr>
            <p:ph type="title" orient="vert"/>
          </p:nvPr>
        </p:nvSpPr>
        <p:spPr>
          <a:xfrm>
            <a:off x="8724900" y="365125"/>
            <a:ext cx="2628900" cy="5811838"/>
          </a:xfrm>
          <a:prstGeom prst="rect">
            <a:avLst/>
          </a:prstGeo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C059929-70E4-42AD-918B-B83BC9A6D047}"/>
              </a:ext>
            </a:extLst>
          </p:cNvPr>
          <p:cNvSpPr>
            <a:spLocks noGrp="1"/>
          </p:cNvSpPr>
          <p:nvPr>
            <p:ph type="body" orient="vert" idx="1"/>
          </p:nvPr>
        </p:nvSpPr>
        <p:spPr>
          <a:xfrm>
            <a:off x="838200" y="365125"/>
            <a:ext cx="7734300" cy="5811838"/>
          </a:xfrm>
          <a:prstGeom prst="rect">
            <a:avLst/>
          </a:prstGeo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95E9BA8-FBC2-467A-A23B-38E8F7AF1371}"/>
              </a:ext>
            </a:extLst>
          </p:cNvPr>
          <p:cNvSpPr>
            <a:spLocks noGrp="1"/>
          </p:cNvSpPr>
          <p:nvPr>
            <p:ph type="dt" sz="half" idx="10"/>
          </p:nvPr>
        </p:nvSpPr>
        <p:spPr>
          <a:xfrm>
            <a:off x="838200" y="6356350"/>
            <a:ext cx="2743200" cy="365125"/>
          </a:xfrm>
          <a:prstGeom prst="rect">
            <a:avLst/>
          </a:prstGeom>
        </p:spPr>
        <p:txBody>
          <a:bodyPr/>
          <a:lstStyle/>
          <a:p>
            <a:fld id="{215E1F75-8180-40C2-AD4A-33F1DCB7AC13}" type="datetimeFigureOut">
              <a:rPr lang="zh-TW" altLang="en-US" smtClean="0"/>
              <a:t>2022/5/25</a:t>
            </a:fld>
            <a:endParaRPr lang="zh-TW" altLang="en-US"/>
          </a:p>
        </p:txBody>
      </p:sp>
      <p:sp>
        <p:nvSpPr>
          <p:cNvPr id="5" name="頁尾版面配置區 4">
            <a:extLst>
              <a:ext uri="{FF2B5EF4-FFF2-40B4-BE49-F238E27FC236}">
                <a16:creationId xmlns:a16="http://schemas.microsoft.com/office/drawing/2014/main" id="{A8CC3342-898E-4662-9C44-F99DD854A007}"/>
              </a:ext>
            </a:extLst>
          </p:cNvPr>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a:extLst>
              <a:ext uri="{FF2B5EF4-FFF2-40B4-BE49-F238E27FC236}">
                <a16:creationId xmlns:a16="http://schemas.microsoft.com/office/drawing/2014/main" id="{67C9B534-B2B8-44E4-89A8-BBDA425A23D5}"/>
              </a:ext>
            </a:extLst>
          </p:cNvPr>
          <p:cNvSpPr>
            <a:spLocks noGrp="1"/>
          </p:cNvSpPr>
          <p:nvPr>
            <p:ph type="sldNum" sz="quarter" idx="12"/>
          </p:nvPr>
        </p:nvSpPr>
        <p:spPr>
          <a:xfrm>
            <a:off x="8610600" y="6356350"/>
            <a:ext cx="2743200" cy="365125"/>
          </a:xfrm>
          <a:prstGeom prst="rect">
            <a:avLst/>
          </a:prstGeom>
        </p:spPr>
        <p:txBody>
          <a:bodyPr/>
          <a:lstStyle/>
          <a:p>
            <a:fld id="{0759AA1F-2373-42B7-8BDF-9484E0FCE04D}" type="slidenum">
              <a:rPr lang="zh-TW" altLang="en-US" smtClean="0"/>
              <a:t>‹#›</a:t>
            </a:fld>
            <a:endParaRPr lang="zh-TW" altLang="en-US"/>
          </a:p>
        </p:txBody>
      </p:sp>
    </p:spTree>
    <p:extLst>
      <p:ext uri="{BB962C8B-B14F-4D97-AF65-F5344CB8AC3E}">
        <p14:creationId xmlns:p14="http://schemas.microsoft.com/office/powerpoint/2010/main" val="157010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圖片 6">
            <a:extLst>
              <a:ext uri="{FF2B5EF4-FFF2-40B4-BE49-F238E27FC236}">
                <a16:creationId xmlns:a16="http://schemas.microsoft.com/office/drawing/2014/main" id="{2D86E5F7-FB4A-4140-A4A3-27ACD9C889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8" r="44495" b="81567"/>
          <a:stretch/>
        </p:blipFill>
        <p:spPr bwMode="auto">
          <a:xfrm>
            <a:off x="0" y="-1"/>
            <a:ext cx="3489157" cy="75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版面配置區 3">
            <a:extLst>
              <a:ext uri="{FF2B5EF4-FFF2-40B4-BE49-F238E27FC236}">
                <a16:creationId xmlns:a16="http://schemas.microsoft.com/office/drawing/2014/main" id="{0573F1E3-373F-404B-9BBF-BFE73647B759}"/>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fld id="{22075B7B-6574-4528-8355-A1F9CD48E645}" type="datetime1">
              <a:rPr lang="zh-TW" altLang="en-US"/>
              <a:pPr>
                <a:defRPr/>
              </a:pPr>
              <a:t>2022/5/25</a:t>
            </a:fld>
            <a:endParaRPr lang="zh-TW" altLang="en-US"/>
          </a:p>
        </p:txBody>
      </p:sp>
      <p:sp>
        <p:nvSpPr>
          <p:cNvPr id="6" name="頁尾版面配置區 4">
            <a:extLst>
              <a:ext uri="{FF2B5EF4-FFF2-40B4-BE49-F238E27FC236}">
                <a16:creationId xmlns:a16="http://schemas.microsoft.com/office/drawing/2014/main" id="{E076AC39-41F2-405A-AD0D-2287460C7530}"/>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387AC6DF-26A4-4C65-B935-7DA25F556DE0}"/>
              </a:ext>
            </a:extLst>
          </p:cNvPr>
          <p:cNvSpPr>
            <a:spLocks noGrp="1"/>
          </p:cNvSpPr>
          <p:nvPr>
            <p:ph type="sldNum" sz="quarter" idx="12"/>
          </p:nvPr>
        </p:nvSpPr>
        <p:spPr>
          <a:xfrm>
            <a:off x="8737600" y="6356351"/>
            <a:ext cx="2844800" cy="365125"/>
          </a:xfrm>
          <a:prstGeom prst="rect">
            <a:avLst/>
          </a:prstGeom>
        </p:spPr>
        <p:txBody>
          <a:bodyPr/>
          <a:lstStyle>
            <a:lvl1pPr>
              <a:defRPr smtClean="0"/>
            </a:lvl1pPr>
          </a:lstStyle>
          <a:p>
            <a:pPr>
              <a:defRPr/>
            </a:pPr>
            <a:fld id="{4CCF4DA2-F056-40C2-8B8D-84B01ACAB689}" type="slidenum">
              <a:rPr lang="zh-TW" altLang="en-US"/>
              <a:pPr>
                <a:defRPr/>
              </a:pPr>
              <a:t>‹#›</a:t>
            </a:fld>
            <a:endParaRPr lang="zh-TW" altLang="en-US"/>
          </a:p>
        </p:txBody>
      </p:sp>
      <p:pic>
        <p:nvPicPr>
          <p:cNvPr id="9" name="圖片 6">
            <a:extLst>
              <a:ext uri="{FF2B5EF4-FFF2-40B4-BE49-F238E27FC236}">
                <a16:creationId xmlns:a16="http://schemas.microsoft.com/office/drawing/2014/main" id="{90AEDEED-A481-4023-933C-146657BFF8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750" b="20014"/>
          <a:stretch/>
        </p:blipFill>
        <p:spPr bwMode="auto">
          <a:xfrm>
            <a:off x="0" y="6202448"/>
            <a:ext cx="12192000" cy="67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群組 34">
            <a:extLst>
              <a:ext uri="{FF2B5EF4-FFF2-40B4-BE49-F238E27FC236}">
                <a16:creationId xmlns:a16="http://schemas.microsoft.com/office/drawing/2014/main" id="{53CEF4D1-7966-4AEE-93EE-A5A48AC63F61}"/>
              </a:ext>
            </a:extLst>
          </p:cNvPr>
          <p:cNvGrpSpPr/>
          <p:nvPr userDrawn="1"/>
        </p:nvGrpSpPr>
        <p:grpSpPr>
          <a:xfrm>
            <a:off x="3577606" y="375052"/>
            <a:ext cx="3454498" cy="216024"/>
            <a:chOff x="3553887" y="375052"/>
            <a:chExt cx="3454498" cy="216024"/>
          </a:xfrm>
        </p:grpSpPr>
        <p:sp>
          <p:nvSpPr>
            <p:cNvPr id="12" name="等腰三角形 11">
              <a:extLst>
                <a:ext uri="{FF2B5EF4-FFF2-40B4-BE49-F238E27FC236}">
                  <a16:creationId xmlns:a16="http://schemas.microsoft.com/office/drawing/2014/main" id="{B920CF79-AD97-4ADB-9E4D-1A4C7D1882E7}"/>
                </a:ext>
              </a:extLst>
            </p:cNvPr>
            <p:cNvSpPr/>
            <p:nvPr userDrawn="1"/>
          </p:nvSpPr>
          <p:spPr>
            <a:xfrm rot="5400000">
              <a:off x="3589891" y="339048"/>
              <a:ext cx="216024" cy="288032"/>
            </a:xfrm>
            <a:prstGeom prst="triangle">
              <a:avLst/>
            </a:prstGeom>
            <a:solidFill>
              <a:srgbClr val="E27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等腰三角形 12">
              <a:extLst>
                <a:ext uri="{FF2B5EF4-FFF2-40B4-BE49-F238E27FC236}">
                  <a16:creationId xmlns:a16="http://schemas.microsoft.com/office/drawing/2014/main" id="{8659F0FB-6C9B-45AE-9453-E0359BD10689}"/>
                </a:ext>
              </a:extLst>
            </p:cNvPr>
            <p:cNvSpPr/>
            <p:nvPr userDrawn="1"/>
          </p:nvSpPr>
          <p:spPr>
            <a:xfrm rot="16200000" flipH="1">
              <a:off x="3877923" y="339048"/>
              <a:ext cx="216024" cy="288032"/>
            </a:xfrm>
            <a:prstGeom prst="triangle">
              <a:avLst/>
            </a:prstGeom>
            <a:solidFill>
              <a:srgbClr val="BED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等腰三角形 13">
              <a:extLst>
                <a:ext uri="{FF2B5EF4-FFF2-40B4-BE49-F238E27FC236}">
                  <a16:creationId xmlns:a16="http://schemas.microsoft.com/office/drawing/2014/main" id="{262B0FD5-B174-43A6-8FC3-CE9E4A78D416}"/>
                </a:ext>
              </a:extLst>
            </p:cNvPr>
            <p:cNvSpPr/>
            <p:nvPr userDrawn="1"/>
          </p:nvSpPr>
          <p:spPr>
            <a:xfrm rot="5400000">
              <a:off x="4165955" y="339048"/>
              <a:ext cx="216024" cy="288032"/>
            </a:xfrm>
            <a:prstGeom prst="triangle">
              <a:avLst/>
            </a:prstGeom>
            <a:solidFill>
              <a:srgbClr val="B8B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等腰三角形 14">
              <a:extLst>
                <a:ext uri="{FF2B5EF4-FFF2-40B4-BE49-F238E27FC236}">
                  <a16:creationId xmlns:a16="http://schemas.microsoft.com/office/drawing/2014/main" id="{0879DD9D-7869-4F57-A6D5-B3AFEB1CEA8A}"/>
                </a:ext>
              </a:extLst>
            </p:cNvPr>
            <p:cNvSpPr/>
            <p:nvPr userDrawn="1"/>
          </p:nvSpPr>
          <p:spPr>
            <a:xfrm rot="16200000" flipH="1">
              <a:off x="4453987"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等腰三角形 15">
              <a:extLst>
                <a:ext uri="{FF2B5EF4-FFF2-40B4-BE49-F238E27FC236}">
                  <a16:creationId xmlns:a16="http://schemas.microsoft.com/office/drawing/2014/main" id="{DFEF4B6C-9635-4919-8E85-A8554D7929DC}"/>
                </a:ext>
              </a:extLst>
            </p:cNvPr>
            <p:cNvSpPr/>
            <p:nvPr userDrawn="1"/>
          </p:nvSpPr>
          <p:spPr>
            <a:xfrm rot="5400000">
              <a:off x="4742019"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等腰三角形 16">
              <a:extLst>
                <a:ext uri="{FF2B5EF4-FFF2-40B4-BE49-F238E27FC236}">
                  <a16:creationId xmlns:a16="http://schemas.microsoft.com/office/drawing/2014/main" id="{F33290A2-9369-4BED-99A9-9FF77491BC9A}"/>
                </a:ext>
              </a:extLst>
            </p:cNvPr>
            <p:cNvSpPr/>
            <p:nvPr userDrawn="1"/>
          </p:nvSpPr>
          <p:spPr>
            <a:xfrm rot="16200000" flipH="1">
              <a:off x="5030051" y="339048"/>
              <a:ext cx="216024" cy="288032"/>
            </a:xfrm>
            <a:prstGeom prst="triangle">
              <a:avLst/>
            </a:prstGeom>
            <a:solidFill>
              <a:srgbClr val="B2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等腰三角形 17">
              <a:extLst>
                <a:ext uri="{FF2B5EF4-FFF2-40B4-BE49-F238E27FC236}">
                  <a16:creationId xmlns:a16="http://schemas.microsoft.com/office/drawing/2014/main" id="{651B1F61-0A88-4040-9ECA-CE150F82201E}"/>
                </a:ext>
              </a:extLst>
            </p:cNvPr>
            <p:cNvSpPr/>
            <p:nvPr userDrawn="1"/>
          </p:nvSpPr>
          <p:spPr>
            <a:xfrm rot="5400000">
              <a:off x="5318083" y="339048"/>
              <a:ext cx="216024" cy="288032"/>
            </a:xfrm>
            <a:prstGeom prst="triangle">
              <a:avLst/>
            </a:prstGeom>
            <a:solidFill>
              <a:srgbClr val="ADB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等腰三角形 18">
              <a:extLst>
                <a:ext uri="{FF2B5EF4-FFF2-40B4-BE49-F238E27FC236}">
                  <a16:creationId xmlns:a16="http://schemas.microsoft.com/office/drawing/2014/main" id="{3092142C-BB10-4498-84FF-7997DEA92A74}"/>
                </a:ext>
              </a:extLst>
            </p:cNvPr>
            <p:cNvSpPr/>
            <p:nvPr userDrawn="1"/>
          </p:nvSpPr>
          <p:spPr>
            <a:xfrm rot="16200000" flipH="1">
              <a:off x="5606115" y="339048"/>
              <a:ext cx="216024" cy="288032"/>
            </a:xfrm>
            <a:prstGeom prst="triangle">
              <a:avLst/>
            </a:prstGeom>
            <a:solidFill>
              <a:srgbClr val="B4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等腰三角形 19">
              <a:extLst>
                <a:ext uri="{FF2B5EF4-FFF2-40B4-BE49-F238E27FC236}">
                  <a16:creationId xmlns:a16="http://schemas.microsoft.com/office/drawing/2014/main" id="{A243F8FA-0B57-4E61-B576-1151D6C1A1A5}"/>
                </a:ext>
              </a:extLst>
            </p:cNvPr>
            <p:cNvSpPr/>
            <p:nvPr userDrawn="1"/>
          </p:nvSpPr>
          <p:spPr>
            <a:xfrm rot="5400000">
              <a:off x="5893204"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等腰三角形 20">
              <a:extLst>
                <a:ext uri="{FF2B5EF4-FFF2-40B4-BE49-F238E27FC236}">
                  <a16:creationId xmlns:a16="http://schemas.microsoft.com/office/drawing/2014/main" id="{824DB0B5-6F70-432D-89EF-943458DD2FFC}"/>
                </a:ext>
              </a:extLst>
            </p:cNvPr>
            <p:cNvSpPr/>
            <p:nvPr userDrawn="1"/>
          </p:nvSpPr>
          <p:spPr>
            <a:xfrm rot="16200000" flipH="1">
              <a:off x="6181236" y="339048"/>
              <a:ext cx="216024" cy="288032"/>
            </a:xfrm>
            <a:prstGeom prst="triangle">
              <a:avLst/>
            </a:prstGeom>
            <a:solidFill>
              <a:srgbClr val="85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等腰三角形 21">
              <a:extLst>
                <a:ext uri="{FF2B5EF4-FFF2-40B4-BE49-F238E27FC236}">
                  <a16:creationId xmlns:a16="http://schemas.microsoft.com/office/drawing/2014/main" id="{950CA661-F016-4A48-A69D-3C05C59EC56E}"/>
                </a:ext>
              </a:extLst>
            </p:cNvPr>
            <p:cNvSpPr/>
            <p:nvPr userDrawn="1"/>
          </p:nvSpPr>
          <p:spPr>
            <a:xfrm rot="5400000">
              <a:off x="6468325"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等腰三角形 22">
              <a:extLst>
                <a:ext uri="{FF2B5EF4-FFF2-40B4-BE49-F238E27FC236}">
                  <a16:creationId xmlns:a16="http://schemas.microsoft.com/office/drawing/2014/main" id="{B9A71F8B-F7BD-4BBF-BADB-EAFCABB9125D}"/>
                </a:ext>
              </a:extLst>
            </p:cNvPr>
            <p:cNvSpPr/>
            <p:nvPr userDrawn="1"/>
          </p:nvSpPr>
          <p:spPr>
            <a:xfrm rot="16200000" flipH="1">
              <a:off x="6756357" y="339048"/>
              <a:ext cx="216024" cy="288032"/>
            </a:xfrm>
            <a:prstGeom prst="triangle">
              <a:avLst/>
            </a:prstGeom>
            <a:solidFill>
              <a:srgbClr val="747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a:extLst>
              <a:ext uri="{FF2B5EF4-FFF2-40B4-BE49-F238E27FC236}">
                <a16:creationId xmlns:a16="http://schemas.microsoft.com/office/drawing/2014/main" id="{15D906B8-AD7B-442E-9DCF-EBC73F91591C}"/>
              </a:ext>
            </a:extLst>
          </p:cNvPr>
          <p:cNvGrpSpPr/>
          <p:nvPr userDrawn="1"/>
        </p:nvGrpSpPr>
        <p:grpSpPr>
          <a:xfrm>
            <a:off x="10056440" y="375052"/>
            <a:ext cx="2013395" cy="216024"/>
            <a:chOff x="7007442" y="375052"/>
            <a:chExt cx="2013395" cy="216024"/>
          </a:xfrm>
        </p:grpSpPr>
        <p:sp>
          <p:nvSpPr>
            <p:cNvPr id="24" name="等腰三角形 23">
              <a:extLst>
                <a:ext uri="{FF2B5EF4-FFF2-40B4-BE49-F238E27FC236}">
                  <a16:creationId xmlns:a16="http://schemas.microsoft.com/office/drawing/2014/main" id="{C6DB0B0B-5973-4D4E-9B5E-ED8AD6720094}"/>
                </a:ext>
              </a:extLst>
            </p:cNvPr>
            <p:cNvSpPr/>
            <p:nvPr userDrawn="1"/>
          </p:nvSpPr>
          <p:spPr>
            <a:xfrm rot="5400000">
              <a:off x="7043446" y="339048"/>
              <a:ext cx="216024" cy="288032"/>
            </a:xfrm>
            <a:prstGeom prst="triangle">
              <a:avLst/>
            </a:prstGeom>
            <a:solidFill>
              <a:srgbClr val="C9C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等腰三角形 24">
              <a:extLst>
                <a:ext uri="{FF2B5EF4-FFF2-40B4-BE49-F238E27FC236}">
                  <a16:creationId xmlns:a16="http://schemas.microsoft.com/office/drawing/2014/main" id="{FA17203F-2311-4E0F-849E-432A76D521F6}"/>
                </a:ext>
              </a:extLst>
            </p:cNvPr>
            <p:cNvSpPr/>
            <p:nvPr userDrawn="1"/>
          </p:nvSpPr>
          <p:spPr>
            <a:xfrm rot="16200000" flipH="1">
              <a:off x="7331478" y="339048"/>
              <a:ext cx="216024" cy="288032"/>
            </a:xfrm>
            <a:prstGeom prst="triangle">
              <a:avLst/>
            </a:prstGeom>
            <a:solidFill>
              <a:srgbClr val="ADB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等腰三角形 25">
              <a:extLst>
                <a:ext uri="{FF2B5EF4-FFF2-40B4-BE49-F238E27FC236}">
                  <a16:creationId xmlns:a16="http://schemas.microsoft.com/office/drawing/2014/main" id="{93252718-C147-46DA-AC9D-285D724D0D38}"/>
                </a:ext>
              </a:extLst>
            </p:cNvPr>
            <p:cNvSpPr/>
            <p:nvPr userDrawn="1"/>
          </p:nvSpPr>
          <p:spPr>
            <a:xfrm rot="5400000">
              <a:off x="7618567"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a:extLst>
                <a:ext uri="{FF2B5EF4-FFF2-40B4-BE49-F238E27FC236}">
                  <a16:creationId xmlns:a16="http://schemas.microsoft.com/office/drawing/2014/main" id="{D18B8F7E-B8EE-41E9-A4B6-9203739C890D}"/>
                </a:ext>
              </a:extLst>
            </p:cNvPr>
            <p:cNvSpPr/>
            <p:nvPr userDrawn="1"/>
          </p:nvSpPr>
          <p:spPr>
            <a:xfrm rot="16200000" flipH="1">
              <a:off x="7906599"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等腰三角形 27">
              <a:extLst>
                <a:ext uri="{FF2B5EF4-FFF2-40B4-BE49-F238E27FC236}">
                  <a16:creationId xmlns:a16="http://schemas.microsoft.com/office/drawing/2014/main" id="{F7B10E3D-E1EE-485B-8218-BD3DCB57622B}"/>
                </a:ext>
              </a:extLst>
            </p:cNvPr>
            <p:cNvSpPr/>
            <p:nvPr userDrawn="1"/>
          </p:nvSpPr>
          <p:spPr>
            <a:xfrm rot="5400000">
              <a:off x="8193688"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等腰三角形 28">
              <a:extLst>
                <a:ext uri="{FF2B5EF4-FFF2-40B4-BE49-F238E27FC236}">
                  <a16:creationId xmlns:a16="http://schemas.microsoft.com/office/drawing/2014/main" id="{38759C99-C6CF-49E0-8E0D-161B8281691C}"/>
                </a:ext>
              </a:extLst>
            </p:cNvPr>
            <p:cNvSpPr/>
            <p:nvPr userDrawn="1"/>
          </p:nvSpPr>
          <p:spPr>
            <a:xfrm rot="16200000" flipH="1">
              <a:off x="8481720"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等腰三角形 29">
              <a:extLst>
                <a:ext uri="{FF2B5EF4-FFF2-40B4-BE49-F238E27FC236}">
                  <a16:creationId xmlns:a16="http://schemas.microsoft.com/office/drawing/2014/main" id="{0C345ADD-516B-4ADE-B2F4-BC60CEFB3CC7}"/>
                </a:ext>
              </a:extLst>
            </p:cNvPr>
            <p:cNvSpPr/>
            <p:nvPr userDrawn="1"/>
          </p:nvSpPr>
          <p:spPr>
            <a:xfrm rot="5400000">
              <a:off x="8768809"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0246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37" name="手繪多邊形: 圖案 36">
            <a:extLst>
              <a:ext uri="{FF2B5EF4-FFF2-40B4-BE49-F238E27FC236}">
                <a16:creationId xmlns:a16="http://schemas.microsoft.com/office/drawing/2014/main" id="{06E0E2D6-596C-42D7-AD59-373CA7417959}"/>
              </a:ext>
            </a:extLst>
          </p:cNvPr>
          <p:cNvSpPr/>
          <p:nvPr userDrawn="1"/>
        </p:nvSpPr>
        <p:spPr>
          <a:xfrm>
            <a:off x="335360" y="71870"/>
            <a:ext cx="11446915" cy="6649606"/>
          </a:xfrm>
          <a:custGeom>
            <a:avLst/>
            <a:gdLst>
              <a:gd name="connsiteX0" fmla="*/ 8964438 w 11446915"/>
              <a:gd name="connsiteY0" fmla="*/ 0 h 6649606"/>
              <a:gd name="connsiteX1" fmla="*/ 11195446 w 11446915"/>
              <a:gd name="connsiteY1" fmla="*/ 0 h 6649606"/>
              <a:gd name="connsiteX2" fmla="*/ 11446915 w 11446915"/>
              <a:gd name="connsiteY2" fmla="*/ 251469 h 6649606"/>
              <a:gd name="connsiteX3" fmla="*/ 11446915 w 11446915"/>
              <a:gd name="connsiteY3" fmla="*/ 1101315 h 6649606"/>
              <a:gd name="connsiteX4" fmla="*/ 11446443 w 11446915"/>
              <a:gd name="connsiteY4" fmla="*/ 1103653 h 6649606"/>
              <a:gd name="connsiteX5" fmla="*/ 11446443 w 11446915"/>
              <a:gd name="connsiteY5" fmla="*/ 6125264 h 6649606"/>
              <a:gd name="connsiteX6" fmla="*/ 10922101 w 11446915"/>
              <a:gd name="connsiteY6" fmla="*/ 6649606 h 6649606"/>
              <a:gd name="connsiteX7" fmla="*/ 524342 w 11446915"/>
              <a:gd name="connsiteY7" fmla="*/ 6649606 h 6649606"/>
              <a:gd name="connsiteX8" fmla="*/ 0 w 11446915"/>
              <a:gd name="connsiteY8" fmla="*/ 6125264 h 6649606"/>
              <a:gd name="connsiteX9" fmla="*/ 0 w 11446915"/>
              <a:gd name="connsiteY9" fmla="*/ 827524 h 6649606"/>
              <a:gd name="connsiteX10" fmla="*/ 524342 w 11446915"/>
              <a:gd name="connsiteY10" fmla="*/ 303182 h 6649606"/>
              <a:gd name="connsiteX11" fmla="*/ 8712969 w 11446915"/>
              <a:gd name="connsiteY11" fmla="*/ 303182 h 6649606"/>
              <a:gd name="connsiteX12" fmla="*/ 8712969 w 11446915"/>
              <a:gd name="connsiteY12" fmla="*/ 251469 h 6649606"/>
              <a:gd name="connsiteX13" fmla="*/ 8964438 w 11446915"/>
              <a:gd name="connsiteY13" fmla="*/ 0 h 66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6915" h="6649606">
                <a:moveTo>
                  <a:pt x="8964438" y="0"/>
                </a:moveTo>
                <a:lnTo>
                  <a:pt x="11195446" y="0"/>
                </a:lnTo>
                <a:cubicBezTo>
                  <a:pt x="11334328" y="0"/>
                  <a:pt x="11446915" y="112587"/>
                  <a:pt x="11446915" y="251469"/>
                </a:cubicBezTo>
                <a:lnTo>
                  <a:pt x="11446915" y="1101315"/>
                </a:lnTo>
                <a:lnTo>
                  <a:pt x="11446443" y="1103653"/>
                </a:lnTo>
                <a:lnTo>
                  <a:pt x="11446443" y="6125264"/>
                </a:lnTo>
                <a:cubicBezTo>
                  <a:pt x="11446443" y="6414850"/>
                  <a:pt x="11211687" y="6649606"/>
                  <a:pt x="10922101" y="6649606"/>
                </a:cubicBezTo>
                <a:lnTo>
                  <a:pt x="524342" y="6649606"/>
                </a:lnTo>
                <a:cubicBezTo>
                  <a:pt x="234756" y="6649606"/>
                  <a:pt x="0" y="6414850"/>
                  <a:pt x="0" y="6125264"/>
                </a:cubicBezTo>
                <a:lnTo>
                  <a:pt x="0" y="827524"/>
                </a:lnTo>
                <a:cubicBezTo>
                  <a:pt x="0" y="537938"/>
                  <a:pt x="234756" y="303182"/>
                  <a:pt x="524342" y="303182"/>
                </a:cubicBezTo>
                <a:lnTo>
                  <a:pt x="8712969" y="303182"/>
                </a:lnTo>
                <a:lnTo>
                  <a:pt x="8712969" y="251469"/>
                </a:lnTo>
                <a:cubicBezTo>
                  <a:pt x="8712969" y="112587"/>
                  <a:pt x="8825556" y="0"/>
                  <a:pt x="8964438" y="0"/>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grpSp>
        <p:nvGrpSpPr>
          <p:cNvPr id="35" name="群組 34">
            <a:extLst>
              <a:ext uri="{FF2B5EF4-FFF2-40B4-BE49-F238E27FC236}">
                <a16:creationId xmlns:a16="http://schemas.microsoft.com/office/drawing/2014/main" id="{53CEF4D1-7966-4AEE-93EE-A5A48AC63F61}"/>
              </a:ext>
            </a:extLst>
          </p:cNvPr>
          <p:cNvGrpSpPr/>
          <p:nvPr userDrawn="1"/>
        </p:nvGrpSpPr>
        <p:grpSpPr>
          <a:xfrm>
            <a:off x="983432" y="6613464"/>
            <a:ext cx="3454498" cy="216024"/>
            <a:chOff x="3553887" y="375052"/>
            <a:chExt cx="3454498" cy="216024"/>
          </a:xfrm>
        </p:grpSpPr>
        <p:sp>
          <p:nvSpPr>
            <p:cNvPr id="12" name="等腰三角形 11">
              <a:extLst>
                <a:ext uri="{FF2B5EF4-FFF2-40B4-BE49-F238E27FC236}">
                  <a16:creationId xmlns:a16="http://schemas.microsoft.com/office/drawing/2014/main" id="{B920CF79-AD97-4ADB-9E4D-1A4C7D1882E7}"/>
                </a:ext>
              </a:extLst>
            </p:cNvPr>
            <p:cNvSpPr/>
            <p:nvPr userDrawn="1"/>
          </p:nvSpPr>
          <p:spPr>
            <a:xfrm rot="5400000">
              <a:off x="3589891" y="339048"/>
              <a:ext cx="216024" cy="288032"/>
            </a:xfrm>
            <a:prstGeom prst="triangle">
              <a:avLst/>
            </a:prstGeom>
            <a:solidFill>
              <a:srgbClr val="E27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等腰三角形 12">
              <a:extLst>
                <a:ext uri="{FF2B5EF4-FFF2-40B4-BE49-F238E27FC236}">
                  <a16:creationId xmlns:a16="http://schemas.microsoft.com/office/drawing/2014/main" id="{8659F0FB-6C9B-45AE-9453-E0359BD10689}"/>
                </a:ext>
              </a:extLst>
            </p:cNvPr>
            <p:cNvSpPr/>
            <p:nvPr userDrawn="1"/>
          </p:nvSpPr>
          <p:spPr>
            <a:xfrm rot="16200000" flipH="1">
              <a:off x="3877923" y="339048"/>
              <a:ext cx="216024" cy="288032"/>
            </a:xfrm>
            <a:prstGeom prst="triangle">
              <a:avLst/>
            </a:prstGeom>
            <a:solidFill>
              <a:srgbClr val="BED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等腰三角形 13">
              <a:extLst>
                <a:ext uri="{FF2B5EF4-FFF2-40B4-BE49-F238E27FC236}">
                  <a16:creationId xmlns:a16="http://schemas.microsoft.com/office/drawing/2014/main" id="{262B0FD5-B174-43A6-8FC3-CE9E4A78D416}"/>
                </a:ext>
              </a:extLst>
            </p:cNvPr>
            <p:cNvSpPr/>
            <p:nvPr userDrawn="1"/>
          </p:nvSpPr>
          <p:spPr>
            <a:xfrm rot="5400000">
              <a:off x="4165955" y="339048"/>
              <a:ext cx="216024" cy="288032"/>
            </a:xfrm>
            <a:prstGeom prst="triangle">
              <a:avLst/>
            </a:prstGeom>
            <a:solidFill>
              <a:srgbClr val="B8B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等腰三角形 14">
              <a:extLst>
                <a:ext uri="{FF2B5EF4-FFF2-40B4-BE49-F238E27FC236}">
                  <a16:creationId xmlns:a16="http://schemas.microsoft.com/office/drawing/2014/main" id="{0879DD9D-7869-4F57-A6D5-B3AFEB1CEA8A}"/>
                </a:ext>
              </a:extLst>
            </p:cNvPr>
            <p:cNvSpPr/>
            <p:nvPr userDrawn="1"/>
          </p:nvSpPr>
          <p:spPr>
            <a:xfrm rot="16200000" flipH="1">
              <a:off x="4453987"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等腰三角形 15">
              <a:extLst>
                <a:ext uri="{FF2B5EF4-FFF2-40B4-BE49-F238E27FC236}">
                  <a16:creationId xmlns:a16="http://schemas.microsoft.com/office/drawing/2014/main" id="{DFEF4B6C-9635-4919-8E85-A8554D7929DC}"/>
                </a:ext>
              </a:extLst>
            </p:cNvPr>
            <p:cNvSpPr/>
            <p:nvPr userDrawn="1"/>
          </p:nvSpPr>
          <p:spPr>
            <a:xfrm rot="5400000">
              <a:off x="4742019"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等腰三角形 16">
              <a:extLst>
                <a:ext uri="{FF2B5EF4-FFF2-40B4-BE49-F238E27FC236}">
                  <a16:creationId xmlns:a16="http://schemas.microsoft.com/office/drawing/2014/main" id="{F33290A2-9369-4BED-99A9-9FF77491BC9A}"/>
                </a:ext>
              </a:extLst>
            </p:cNvPr>
            <p:cNvSpPr/>
            <p:nvPr userDrawn="1"/>
          </p:nvSpPr>
          <p:spPr>
            <a:xfrm rot="16200000" flipH="1">
              <a:off x="5030051" y="339048"/>
              <a:ext cx="216024" cy="288032"/>
            </a:xfrm>
            <a:prstGeom prst="triangle">
              <a:avLst/>
            </a:prstGeom>
            <a:solidFill>
              <a:srgbClr val="B2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等腰三角形 17">
              <a:extLst>
                <a:ext uri="{FF2B5EF4-FFF2-40B4-BE49-F238E27FC236}">
                  <a16:creationId xmlns:a16="http://schemas.microsoft.com/office/drawing/2014/main" id="{651B1F61-0A88-4040-9ECA-CE150F82201E}"/>
                </a:ext>
              </a:extLst>
            </p:cNvPr>
            <p:cNvSpPr/>
            <p:nvPr userDrawn="1"/>
          </p:nvSpPr>
          <p:spPr>
            <a:xfrm rot="5400000">
              <a:off x="5318083" y="339048"/>
              <a:ext cx="216024" cy="288032"/>
            </a:xfrm>
            <a:prstGeom prst="triangle">
              <a:avLst/>
            </a:prstGeom>
            <a:solidFill>
              <a:srgbClr val="ADB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等腰三角形 18">
              <a:extLst>
                <a:ext uri="{FF2B5EF4-FFF2-40B4-BE49-F238E27FC236}">
                  <a16:creationId xmlns:a16="http://schemas.microsoft.com/office/drawing/2014/main" id="{3092142C-BB10-4498-84FF-7997DEA92A74}"/>
                </a:ext>
              </a:extLst>
            </p:cNvPr>
            <p:cNvSpPr/>
            <p:nvPr userDrawn="1"/>
          </p:nvSpPr>
          <p:spPr>
            <a:xfrm rot="16200000" flipH="1">
              <a:off x="5606115" y="339048"/>
              <a:ext cx="216024" cy="288032"/>
            </a:xfrm>
            <a:prstGeom prst="triangle">
              <a:avLst/>
            </a:prstGeom>
            <a:solidFill>
              <a:srgbClr val="B4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等腰三角形 19">
              <a:extLst>
                <a:ext uri="{FF2B5EF4-FFF2-40B4-BE49-F238E27FC236}">
                  <a16:creationId xmlns:a16="http://schemas.microsoft.com/office/drawing/2014/main" id="{A243F8FA-0B57-4E61-B576-1151D6C1A1A5}"/>
                </a:ext>
              </a:extLst>
            </p:cNvPr>
            <p:cNvSpPr/>
            <p:nvPr userDrawn="1"/>
          </p:nvSpPr>
          <p:spPr>
            <a:xfrm rot="5400000">
              <a:off x="5893204"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等腰三角形 20">
              <a:extLst>
                <a:ext uri="{FF2B5EF4-FFF2-40B4-BE49-F238E27FC236}">
                  <a16:creationId xmlns:a16="http://schemas.microsoft.com/office/drawing/2014/main" id="{824DB0B5-6F70-432D-89EF-943458DD2FFC}"/>
                </a:ext>
              </a:extLst>
            </p:cNvPr>
            <p:cNvSpPr/>
            <p:nvPr userDrawn="1"/>
          </p:nvSpPr>
          <p:spPr>
            <a:xfrm rot="16200000" flipH="1">
              <a:off x="6181236" y="339048"/>
              <a:ext cx="216024" cy="288032"/>
            </a:xfrm>
            <a:prstGeom prst="triangle">
              <a:avLst/>
            </a:prstGeom>
            <a:solidFill>
              <a:srgbClr val="85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等腰三角形 21">
              <a:extLst>
                <a:ext uri="{FF2B5EF4-FFF2-40B4-BE49-F238E27FC236}">
                  <a16:creationId xmlns:a16="http://schemas.microsoft.com/office/drawing/2014/main" id="{950CA661-F016-4A48-A69D-3C05C59EC56E}"/>
                </a:ext>
              </a:extLst>
            </p:cNvPr>
            <p:cNvSpPr/>
            <p:nvPr userDrawn="1"/>
          </p:nvSpPr>
          <p:spPr>
            <a:xfrm rot="5400000">
              <a:off x="6468325"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等腰三角形 22">
              <a:extLst>
                <a:ext uri="{FF2B5EF4-FFF2-40B4-BE49-F238E27FC236}">
                  <a16:creationId xmlns:a16="http://schemas.microsoft.com/office/drawing/2014/main" id="{B9A71F8B-F7BD-4BBF-BADB-EAFCABB9125D}"/>
                </a:ext>
              </a:extLst>
            </p:cNvPr>
            <p:cNvSpPr/>
            <p:nvPr userDrawn="1"/>
          </p:nvSpPr>
          <p:spPr>
            <a:xfrm rot="16200000" flipH="1">
              <a:off x="6756357" y="339048"/>
              <a:ext cx="216024" cy="288032"/>
            </a:xfrm>
            <a:prstGeom prst="triangle">
              <a:avLst/>
            </a:prstGeom>
            <a:solidFill>
              <a:srgbClr val="747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a:extLst>
              <a:ext uri="{FF2B5EF4-FFF2-40B4-BE49-F238E27FC236}">
                <a16:creationId xmlns:a16="http://schemas.microsoft.com/office/drawing/2014/main" id="{15D906B8-AD7B-442E-9DCF-EBC73F91591C}"/>
              </a:ext>
            </a:extLst>
          </p:cNvPr>
          <p:cNvGrpSpPr/>
          <p:nvPr userDrawn="1"/>
        </p:nvGrpSpPr>
        <p:grpSpPr>
          <a:xfrm flipH="1">
            <a:off x="9330879" y="6605491"/>
            <a:ext cx="2013395" cy="216024"/>
            <a:chOff x="7007442" y="375052"/>
            <a:chExt cx="2013395" cy="216024"/>
          </a:xfrm>
        </p:grpSpPr>
        <p:sp>
          <p:nvSpPr>
            <p:cNvPr id="24" name="等腰三角形 23">
              <a:extLst>
                <a:ext uri="{FF2B5EF4-FFF2-40B4-BE49-F238E27FC236}">
                  <a16:creationId xmlns:a16="http://schemas.microsoft.com/office/drawing/2014/main" id="{C6DB0B0B-5973-4D4E-9B5E-ED8AD6720094}"/>
                </a:ext>
              </a:extLst>
            </p:cNvPr>
            <p:cNvSpPr/>
            <p:nvPr userDrawn="1"/>
          </p:nvSpPr>
          <p:spPr>
            <a:xfrm rot="5400000">
              <a:off x="7043446" y="339048"/>
              <a:ext cx="216024" cy="288032"/>
            </a:xfrm>
            <a:prstGeom prst="triangle">
              <a:avLst/>
            </a:prstGeom>
            <a:solidFill>
              <a:srgbClr val="C9C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等腰三角形 24">
              <a:extLst>
                <a:ext uri="{FF2B5EF4-FFF2-40B4-BE49-F238E27FC236}">
                  <a16:creationId xmlns:a16="http://schemas.microsoft.com/office/drawing/2014/main" id="{FA17203F-2311-4E0F-849E-432A76D521F6}"/>
                </a:ext>
              </a:extLst>
            </p:cNvPr>
            <p:cNvSpPr/>
            <p:nvPr userDrawn="1"/>
          </p:nvSpPr>
          <p:spPr>
            <a:xfrm rot="16200000" flipH="1">
              <a:off x="7331478" y="339048"/>
              <a:ext cx="216024" cy="288032"/>
            </a:xfrm>
            <a:prstGeom prst="triangle">
              <a:avLst/>
            </a:prstGeom>
            <a:solidFill>
              <a:srgbClr val="ADB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等腰三角形 25">
              <a:extLst>
                <a:ext uri="{FF2B5EF4-FFF2-40B4-BE49-F238E27FC236}">
                  <a16:creationId xmlns:a16="http://schemas.microsoft.com/office/drawing/2014/main" id="{93252718-C147-46DA-AC9D-285D724D0D38}"/>
                </a:ext>
              </a:extLst>
            </p:cNvPr>
            <p:cNvSpPr/>
            <p:nvPr userDrawn="1"/>
          </p:nvSpPr>
          <p:spPr>
            <a:xfrm rot="5400000">
              <a:off x="7618567"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a:extLst>
                <a:ext uri="{FF2B5EF4-FFF2-40B4-BE49-F238E27FC236}">
                  <a16:creationId xmlns:a16="http://schemas.microsoft.com/office/drawing/2014/main" id="{D18B8F7E-B8EE-41E9-A4B6-9203739C890D}"/>
                </a:ext>
              </a:extLst>
            </p:cNvPr>
            <p:cNvSpPr/>
            <p:nvPr userDrawn="1"/>
          </p:nvSpPr>
          <p:spPr>
            <a:xfrm rot="16200000" flipH="1">
              <a:off x="7906599"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等腰三角形 27">
              <a:extLst>
                <a:ext uri="{FF2B5EF4-FFF2-40B4-BE49-F238E27FC236}">
                  <a16:creationId xmlns:a16="http://schemas.microsoft.com/office/drawing/2014/main" id="{F7B10E3D-E1EE-485B-8218-BD3DCB57622B}"/>
                </a:ext>
              </a:extLst>
            </p:cNvPr>
            <p:cNvSpPr/>
            <p:nvPr userDrawn="1"/>
          </p:nvSpPr>
          <p:spPr>
            <a:xfrm rot="5400000">
              <a:off x="8193688"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等腰三角形 28">
              <a:extLst>
                <a:ext uri="{FF2B5EF4-FFF2-40B4-BE49-F238E27FC236}">
                  <a16:creationId xmlns:a16="http://schemas.microsoft.com/office/drawing/2014/main" id="{38759C99-C6CF-49E0-8E0D-161B8281691C}"/>
                </a:ext>
              </a:extLst>
            </p:cNvPr>
            <p:cNvSpPr/>
            <p:nvPr userDrawn="1"/>
          </p:nvSpPr>
          <p:spPr>
            <a:xfrm rot="16200000" flipH="1">
              <a:off x="8481720"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等腰三角形 29">
              <a:extLst>
                <a:ext uri="{FF2B5EF4-FFF2-40B4-BE49-F238E27FC236}">
                  <a16:creationId xmlns:a16="http://schemas.microsoft.com/office/drawing/2014/main" id="{0C345ADD-516B-4ADE-B2F4-BC60CEFB3CC7}"/>
                </a:ext>
              </a:extLst>
            </p:cNvPr>
            <p:cNvSpPr/>
            <p:nvPr userDrawn="1"/>
          </p:nvSpPr>
          <p:spPr>
            <a:xfrm rot="5400000">
              <a:off x="8768809"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 name="圖片 6">
            <a:extLst>
              <a:ext uri="{FF2B5EF4-FFF2-40B4-BE49-F238E27FC236}">
                <a16:creationId xmlns:a16="http://schemas.microsoft.com/office/drawing/2014/main" id="{2D86E5F7-FB4A-4140-A4A3-27ACD9C8899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908" r="44495" b="81567"/>
          <a:stretch/>
        </p:blipFill>
        <p:spPr bwMode="auto">
          <a:xfrm>
            <a:off x="9137882" y="116632"/>
            <a:ext cx="2556674" cy="54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50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17" name="手繪多邊形: 圖案 16">
            <a:extLst>
              <a:ext uri="{FF2B5EF4-FFF2-40B4-BE49-F238E27FC236}">
                <a16:creationId xmlns:a16="http://schemas.microsoft.com/office/drawing/2014/main" id="{24F0B99F-88E1-4E98-B232-A814D051739D}"/>
              </a:ext>
            </a:extLst>
          </p:cNvPr>
          <p:cNvSpPr/>
          <p:nvPr userDrawn="1"/>
        </p:nvSpPr>
        <p:spPr>
          <a:xfrm>
            <a:off x="335360" y="136524"/>
            <a:ext cx="11484097" cy="6574580"/>
          </a:xfrm>
          <a:custGeom>
            <a:avLst/>
            <a:gdLst>
              <a:gd name="connsiteX0" fmla="*/ 272255 w 11484097"/>
              <a:gd name="connsiteY0" fmla="*/ 0 h 6574580"/>
              <a:gd name="connsiteX1" fmla="*/ 2464049 w 11484097"/>
              <a:gd name="connsiteY1" fmla="*/ 0 h 6574580"/>
              <a:gd name="connsiteX2" fmla="*/ 2714909 w 11484097"/>
              <a:gd name="connsiteY2" fmla="*/ 166281 h 6574580"/>
              <a:gd name="connsiteX3" fmla="*/ 2733379 w 11484097"/>
              <a:gd name="connsiteY3" fmla="*/ 257768 h 6574580"/>
              <a:gd name="connsiteX4" fmla="*/ 11121891 w 11484097"/>
              <a:gd name="connsiteY4" fmla="*/ 257768 h 6574580"/>
              <a:gd name="connsiteX5" fmla="*/ 11484097 w 11484097"/>
              <a:gd name="connsiteY5" fmla="*/ 619974 h 6574580"/>
              <a:gd name="connsiteX6" fmla="*/ 11484097 w 11484097"/>
              <a:gd name="connsiteY6" fmla="*/ 6212374 h 6574580"/>
              <a:gd name="connsiteX7" fmla="*/ 11121891 w 11484097"/>
              <a:gd name="connsiteY7" fmla="*/ 6574580 h 6574580"/>
              <a:gd name="connsiteX8" fmla="*/ 362206 w 11484097"/>
              <a:gd name="connsiteY8" fmla="*/ 6574580 h 6574580"/>
              <a:gd name="connsiteX9" fmla="*/ 0 w 11484097"/>
              <a:gd name="connsiteY9" fmla="*/ 6212374 h 6574580"/>
              <a:gd name="connsiteX10" fmla="*/ 0 w 11484097"/>
              <a:gd name="connsiteY10" fmla="*/ 931989 h 6574580"/>
              <a:gd name="connsiteX11" fmla="*/ 0 w 11484097"/>
              <a:gd name="connsiteY11" fmla="*/ 619974 h 6574580"/>
              <a:gd name="connsiteX12" fmla="*/ 0 w 11484097"/>
              <a:gd name="connsiteY12" fmla="*/ 272255 h 6574580"/>
              <a:gd name="connsiteX13" fmla="*/ 272255 w 11484097"/>
              <a:gd name="connsiteY13" fmla="*/ 0 h 657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84097" h="6574580">
                <a:moveTo>
                  <a:pt x="272255" y="0"/>
                </a:moveTo>
                <a:lnTo>
                  <a:pt x="2464049" y="0"/>
                </a:lnTo>
                <a:cubicBezTo>
                  <a:pt x="2576821" y="0"/>
                  <a:pt x="2673578" y="68565"/>
                  <a:pt x="2714909" y="166281"/>
                </a:cubicBezTo>
                <a:lnTo>
                  <a:pt x="2733379" y="257768"/>
                </a:lnTo>
                <a:lnTo>
                  <a:pt x="11121891" y="257768"/>
                </a:lnTo>
                <a:cubicBezTo>
                  <a:pt x="11321932" y="257768"/>
                  <a:pt x="11484097" y="419933"/>
                  <a:pt x="11484097" y="619974"/>
                </a:cubicBezTo>
                <a:lnTo>
                  <a:pt x="11484097" y="6212374"/>
                </a:lnTo>
                <a:cubicBezTo>
                  <a:pt x="11484097" y="6412415"/>
                  <a:pt x="11321932" y="6574580"/>
                  <a:pt x="11121891" y="6574580"/>
                </a:cubicBezTo>
                <a:lnTo>
                  <a:pt x="362206" y="6574580"/>
                </a:lnTo>
                <a:cubicBezTo>
                  <a:pt x="162165" y="6574580"/>
                  <a:pt x="0" y="6412415"/>
                  <a:pt x="0" y="6212374"/>
                </a:cubicBezTo>
                <a:lnTo>
                  <a:pt x="0" y="931989"/>
                </a:lnTo>
                <a:lnTo>
                  <a:pt x="0" y="619974"/>
                </a:lnTo>
                <a:lnTo>
                  <a:pt x="0" y="272255"/>
                </a:lnTo>
                <a:cubicBezTo>
                  <a:pt x="0" y="121893"/>
                  <a:pt x="121893" y="0"/>
                  <a:pt x="272255" y="0"/>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13" name="圖片 6">
            <a:extLst>
              <a:ext uri="{FF2B5EF4-FFF2-40B4-BE49-F238E27FC236}">
                <a16:creationId xmlns:a16="http://schemas.microsoft.com/office/drawing/2014/main" id="{2994717F-07CE-4165-81E8-3C8B9C7B291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908" r="44495" b="81567"/>
          <a:stretch/>
        </p:blipFill>
        <p:spPr bwMode="auto">
          <a:xfrm>
            <a:off x="442982" y="215064"/>
            <a:ext cx="2556674" cy="54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群組 17">
            <a:extLst>
              <a:ext uri="{FF2B5EF4-FFF2-40B4-BE49-F238E27FC236}">
                <a16:creationId xmlns:a16="http://schemas.microsoft.com/office/drawing/2014/main" id="{A9268EDE-5052-4470-B448-74B4B9C76D00}"/>
              </a:ext>
            </a:extLst>
          </p:cNvPr>
          <p:cNvGrpSpPr/>
          <p:nvPr userDrawn="1"/>
        </p:nvGrpSpPr>
        <p:grpSpPr>
          <a:xfrm>
            <a:off x="7914456" y="6603092"/>
            <a:ext cx="3454498" cy="216024"/>
            <a:chOff x="3553887" y="375052"/>
            <a:chExt cx="3454498" cy="216024"/>
          </a:xfrm>
        </p:grpSpPr>
        <p:sp>
          <p:nvSpPr>
            <p:cNvPr id="19" name="等腰三角形 18">
              <a:extLst>
                <a:ext uri="{FF2B5EF4-FFF2-40B4-BE49-F238E27FC236}">
                  <a16:creationId xmlns:a16="http://schemas.microsoft.com/office/drawing/2014/main" id="{66847245-9A72-4190-A43C-599234C5C260}"/>
                </a:ext>
              </a:extLst>
            </p:cNvPr>
            <p:cNvSpPr/>
            <p:nvPr userDrawn="1"/>
          </p:nvSpPr>
          <p:spPr>
            <a:xfrm rot="5400000">
              <a:off x="3589891" y="339048"/>
              <a:ext cx="216024" cy="288032"/>
            </a:xfrm>
            <a:prstGeom prst="triangle">
              <a:avLst/>
            </a:prstGeom>
            <a:solidFill>
              <a:srgbClr val="E27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等腰三角形 19">
              <a:extLst>
                <a:ext uri="{FF2B5EF4-FFF2-40B4-BE49-F238E27FC236}">
                  <a16:creationId xmlns:a16="http://schemas.microsoft.com/office/drawing/2014/main" id="{D06DE484-DF59-42E3-8F69-FE22FDBDDF19}"/>
                </a:ext>
              </a:extLst>
            </p:cNvPr>
            <p:cNvSpPr/>
            <p:nvPr userDrawn="1"/>
          </p:nvSpPr>
          <p:spPr>
            <a:xfrm rot="16200000" flipH="1">
              <a:off x="3877923" y="339048"/>
              <a:ext cx="216024" cy="288032"/>
            </a:xfrm>
            <a:prstGeom prst="triangle">
              <a:avLst/>
            </a:prstGeom>
            <a:solidFill>
              <a:srgbClr val="BED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等腰三角形 20">
              <a:extLst>
                <a:ext uri="{FF2B5EF4-FFF2-40B4-BE49-F238E27FC236}">
                  <a16:creationId xmlns:a16="http://schemas.microsoft.com/office/drawing/2014/main" id="{89C6246F-5146-4F4F-A623-973EE0068016}"/>
                </a:ext>
              </a:extLst>
            </p:cNvPr>
            <p:cNvSpPr/>
            <p:nvPr userDrawn="1"/>
          </p:nvSpPr>
          <p:spPr>
            <a:xfrm rot="5400000">
              <a:off x="4165955" y="339048"/>
              <a:ext cx="216024" cy="288032"/>
            </a:xfrm>
            <a:prstGeom prst="triangle">
              <a:avLst/>
            </a:prstGeom>
            <a:solidFill>
              <a:srgbClr val="B8B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等腰三角形 21">
              <a:extLst>
                <a:ext uri="{FF2B5EF4-FFF2-40B4-BE49-F238E27FC236}">
                  <a16:creationId xmlns:a16="http://schemas.microsoft.com/office/drawing/2014/main" id="{2DC4C37B-BA09-404E-8DE9-63901E7C9855}"/>
                </a:ext>
              </a:extLst>
            </p:cNvPr>
            <p:cNvSpPr/>
            <p:nvPr userDrawn="1"/>
          </p:nvSpPr>
          <p:spPr>
            <a:xfrm rot="16200000" flipH="1">
              <a:off x="4453987"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等腰三角形 22">
              <a:extLst>
                <a:ext uri="{FF2B5EF4-FFF2-40B4-BE49-F238E27FC236}">
                  <a16:creationId xmlns:a16="http://schemas.microsoft.com/office/drawing/2014/main" id="{BEF28C28-718C-44DE-8544-0F96B561173B}"/>
                </a:ext>
              </a:extLst>
            </p:cNvPr>
            <p:cNvSpPr/>
            <p:nvPr userDrawn="1"/>
          </p:nvSpPr>
          <p:spPr>
            <a:xfrm rot="5400000">
              <a:off x="4742019"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等腰三角形 23">
              <a:extLst>
                <a:ext uri="{FF2B5EF4-FFF2-40B4-BE49-F238E27FC236}">
                  <a16:creationId xmlns:a16="http://schemas.microsoft.com/office/drawing/2014/main" id="{616F7A68-16A8-4FD8-8A2A-8C19CE9BF185}"/>
                </a:ext>
              </a:extLst>
            </p:cNvPr>
            <p:cNvSpPr/>
            <p:nvPr userDrawn="1"/>
          </p:nvSpPr>
          <p:spPr>
            <a:xfrm rot="16200000" flipH="1">
              <a:off x="5030051" y="339048"/>
              <a:ext cx="216024" cy="288032"/>
            </a:xfrm>
            <a:prstGeom prst="triangle">
              <a:avLst/>
            </a:prstGeom>
            <a:solidFill>
              <a:srgbClr val="B2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等腰三角形 24">
              <a:extLst>
                <a:ext uri="{FF2B5EF4-FFF2-40B4-BE49-F238E27FC236}">
                  <a16:creationId xmlns:a16="http://schemas.microsoft.com/office/drawing/2014/main" id="{B1EA313D-FD6E-49E3-B356-58C153484E0E}"/>
                </a:ext>
              </a:extLst>
            </p:cNvPr>
            <p:cNvSpPr/>
            <p:nvPr userDrawn="1"/>
          </p:nvSpPr>
          <p:spPr>
            <a:xfrm rot="5400000">
              <a:off x="5318083" y="339048"/>
              <a:ext cx="216024" cy="288032"/>
            </a:xfrm>
            <a:prstGeom prst="triangle">
              <a:avLst/>
            </a:prstGeom>
            <a:solidFill>
              <a:srgbClr val="ADB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等腰三角形 25">
              <a:extLst>
                <a:ext uri="{FF2B5EF4-FFF2-40B4-BE49-F238E27FC236}">
                  <a16:creationId xmlns:a16="http://schemas.microsoft.com/office/drawing/2014/main" id="{D23B71CE-9760-4934-A932-4C1B98C0447F}"/>
                </a:ext>
              </a:extLst>
            </p:cNvPr>
            <p:cNvSpPr/>
            <p:nvPr userDrawn="1"/>
          </p:nvSpPr>
          <p:spPr>
            <a:xfrm rot="16200000" flipH="1">
              <a:off x="5606115" y="339048"/>
              <a:ext cx="216024" cy="288032"/>
            </a:xfrm>
            <a:prstGeom prst="triangle">
              <a:avLst/>
            </a:prstGeom>
            <a:solidFill>
              <a:srgbClr val="B4D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a:extLst>
                <a:ext uri="{FF2B5EF4-FFF2-40B4-BE49-F238E27FC236}">
                  <a16:creationId xmlns:a16="http://schemas.microsoft.com/office/drawing/2014/main" id="{4873BFCF-90B6-4A9E-89E6-905D1E02A4DB}"/>
                </a:ext>
              </a:extLst>
            </p:cNvPr>
            <p:cNvSpPr/>
            <p:nvPr userDrawn="1"/>
          </p:nvSpPr>
          <p:spPr>
            <a:xfrm rot="5400000">
              <a:off x="5893204"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等腰三角形 27">
              <a:extLst>
                <a:ext uri="{FF2B5EF4-FFF2-40B4-BE49-F238E27FC236}">
                  <a16:creationId xmlns:a16="http://schemas.microsoft.com/office/drawing/2014/main" id="{984CBB1E-3E6E-4726-BD0D-6F4A55EEC5C7}"/>
                </a:ext>
              </a:extLst>
            </p:cNvPr>
            <p:cNvSpPr/>
            <p:nvPr userDrawn="1"/>
          </p:nvSpPr>
          <p:spPr>
            <a:xfrm rot="16200000" flipH="1">
              <a:off x="6181236" y="339048"/>
              <a:ext cx="216024" cy="288032"/>
            </a:xfrm>
            <a:prstGeom prst="triangle">
              <a:avLst/>
            </a:prstGeom>
            <a:solidFill>
              <a:srgbClr val="85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等腰三角形 28">
              <a:extLst>
                <a:ext uri="{FF2B5EF4-FFF2-40B4-BE49-F238E27FC236}">
                  <a16:creationId xmlns:a16="http://schemas.microsoft.com/office/drawing/2014/main" id="{83B2D324-DA51-4428-835A-F5364F419491}"/>
                </a:ext>
              </a:extLst>
            </p:cNvPr>
            <p:cNvSpPr/>
            <p:nvPr userDrawn="1"/>
          </p:nvSpPr>
          <p:spPr>
            <a:xfrm rot="5400000">
              <a:off x="6468325"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等腰三角形 29">
              <a:extLst>
                <a:ext uri="{FF2B5EF4-FFF2-40B4-BE49-F238E27FC236}">
                  <a16:creationId xmlns:a16="http://schemas.microsoft.com/office/drawing/2014/main" id="{FF528830-77BF-427A-8D4C-4C10E0A57813}"/>
                </a:ext>
              </a:extLst>
            </p:cNvPr>
            <p:cNvSpPr/>
            <p:nvPr userDrawn="1"/>
          </p:nvSpPr>
          <p:spPr>
            <a:xfrm rot="16200000" flipH="1">
              <a:off x="6756357" y="339048"/>
              <a:ext cx="216024" cy="288032"/>
            </a:xfrm>
            <a:prstGeom prst="triangle">
              <a:avLst/>
            </a:prstGeom>
            <a:solidFill>
              <a:srgbClr val="747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1" name="群組 30">
            <a:extLst>
              <a:ext uri="{FF2B5EF4-FFF2-40B4-BE49-F238E27FC236}">
                <a16:creationId xmlns:a16="http://schemas.microsoft.com/office/drawing/2014/main" id="{96663E63-9E61-4809-864C-5C8EAEAC3278}"/>
              </a:ext>
            </a:extLst>
          </p:cNvPr>
          <p:cNvGrpSpPr/>
          <p:nvPr userDrawn="1"/>
        </p:nvGrpSpPr>
        <p:grpSpPr>
          <a:xfrm flipH="1">
            <a:off x="9438728" y="281980"/>
            <a:ext cx="2013395" cy="216024"/>
            <a:chOff x="7007442" y="375052"/>
            <a:chExt cx="2013395" cy="216024"/>
          </a:xfrm>
        </p:grpSpPr>
        <p:sp>
          <p:nvSpPr>
            <p:cNvPr id="32" name="等腰三角形 31">
              <a:extLst>
                <a:ext uri="{FF2B5EF4-FFF2-40B4-BE49-F238E27FC236}">
                  <a16:creationId xmlns:a16="http://schemas.microsoft.com/office/drawing/2014/main" id="{C732425A-F47C-40A7-B358-86D6859BB6E4}"/>
                </a:ext>
              </a:extLst>
            </p:cNvPr>
            <p:cNvSpPr/>
            <p:nvPr userDrawn="1"/>
          </p:nvSpPr>
          <p:spPr>
            <a:xfrm rot="5400000">
              <a:off x="7043446" y="339048"/>
              <a:ext cx="216024" cy="288032"/>
            </a:xfrm>
            <a:prstGeom prst="triangle">
              <a:avLst/>
            </a:prstGeom>
            <a:solidFill>
              <a:srgbClr val="C9C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等腰三角形 32">
              <a:extLst>
                <a:ext uri="{FF2B5EF4-FFF2-40B4-BE49-F238E27FC236}">
                  <a16:creationId xmlns:a16="http://schemas.microsoft.com/office/drawing/2014/main" id="{91935201-1CF2-4EDE-B829-5D8710FB265F}"/>
                </a:ext>
              </a:extLst>
            </p:cNvPr>
            <p:cNvSpPr/>
            <p:nvPr userDrawn="1"/>
          </p:nvSpPr>
          <p:spPr>
            <a:xfrm rot="16200000" flipH="1">
              <a:off x="7331478" y="339048"/>
              <a:ext cx="216024" cy="288032"/>
            </a:xfrm>
            <a:prstGeom prst="triangle">
              <a:avLst/>
            </a:prstGeom>
            <a:solidFill>
              <a:srgbClr val="ADB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等腰三角形 33">
              <a:extLst>
                <a:ext uri="{FF2B5EF4-FFF2-40B4-BE49-F238E27FC236}">
                  <a16:creationId xmlns:a16="http://schemas.microsoft.com/office/drawing/2014/main" id="{906FF055-3C4D-423D-9F93-1432A8DA1852}"/>
                </a:ext>
              </a:extLst>
            </p:cNvPr>
            <p:cNvSpPr/>
            <p:nvPr userDrawn="1"/>
          </p:nvSpPr>
          <p:spPr>
            <a:xfrm rot="5400000">
              <a:off x="7618567"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等腰三角形 34">
              <a:extLst>
                <a:ext uri="{FF2B5EF4-FFF2-40B4-BE49-F238E27FC236}">
                  <a16:creationId xmlns:a16="http://schemas.microsoft.com/office/drawing/2014/main" id="{310595EA-2481-49F1-B192-7565B347B2C6}"/>
                </a:ext>
              </a:extLst>
            </p:cNvPr>
            <p:cNvSpPr/>
            <p:nvPr userDrawn="1"/>
          </p:nvSpPr>
          <p:spPr>
            <a:xfrm rot="16200000" flipH="1">
              <a:off x="7906599" y="339048"/>
              <a:ext cx="216024" cy="288032"/>
            </a:xfrm>
            <a:prstGeom prst="triangle">
              <a:avLst/>
            </a:prstGeom>
            <a:solidFill>
              <a:srgbClr val="9FD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等腰三角形 35">
              <a:extLst>
                <a:ext uri="{FF2B5EF4-FFF2-40B4-BE49-F238E27FC236}">
                  <a16:creationId xmlns:a16="http://schemas.microsoft.com/office/drawing/2014/main" id="{37177CDF-4AF4-4ACA-A2EC-CB457C8EB4ED}"/>
                </a:ext>
              </a:extLst>
            </p:cNvPr>
            <p:cNvSpPr/>
            <p:nvPr userDrawn="1"/>
          </p:nvSpPr>
          <p:spPr>
            <a:xfrm rot="5400000">
              <a:off x="8193688" y="339048"/>
              <a:ext cx="216024" cy="288032"/>
            </a:xfrm>
            <a:prstGeom prst="triangle">
              <a:avLst/>
            </a:prstGeom>
            <a:solidFill>
              <a:srgbClr val="CA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等腰三角形 36">
              <a:extLst>
                <a:ext uri="{FF2B5EF4-FFF2-40B4-BE49-F238E27FC236}">
                  <a16:creationId xmlns:a16="http://schemas.microsoft.com/office/drawing/2014/main" id="{4A23DD5F-D3FB-49AE-BFB4-F4B32ABA4294}"/>
                </a:ext>
              </a:extLst>
            </p:cNvPr>
            <p:cNvSpPr/>
            <p:nvPr userDrawn="1"/>
          </p:nvSpPr>
          <p:spPr>
            <a:xfrm rot="16200000" flipH="1">
              <a:off x="8481720" y="339048"/>
              <a:ext cx="216024" cy="288032"/>
            </a:xfrm>
            <a:prstGeom prst="triangle">
              <a:avLst/>
            </a:prstGeom>
            <a:solidFill>
              <a:srgbClr val="86B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等腰三角形 37">
              <a:extLst>
                <a:ext uri="{FF2B5EF4-FFF2-40B4-BE49-F238E27FC236}">
                  <a16:creationId xmlns:a16="http://schemas.microsoft.com/office/drawing/2014/main" id="{AC76D273-AD9F-4278-B8CB-307BE7FD1997}"/>
                </a:ext>
              </a:extLst>
            </p:cNvPr>
            <p:cNvSpPr/>
            <p:nvPr userDrawn="1"/>
          </p:nvSpPr>
          <p:spPr>
            <a:xfrm rot="5400000">
              <a:off x="8768809" y="339048"/>
              <a:ext cx="216024" cy="288032"/>
            </a:xfrm>
            <a:prstGeom prst="triangle">
              <a:avLst/>
            </a:prstGeom>
            <a:solidFill>
              <a:srgbClr val="99C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1084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17167FC-7002-41BE-A7E0-CFB6075CFFA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60552" y="260648"/>
            <a:ext cx="6470895" cy="4392488"/>
          </a:xfrm>
          <a:prstGeom prst="rect">
            <a:avLst/>
          </a:prstGeom>
        </p:spPr>
      </p:pic>
      <p:pic>
        <p:nvPicPr>
          <p:cNvPr id="6" name="圖片 6">
            <a:extLst>
              <a:ext uri="{FF2B5EF4-FFF2-40B4-BE49-F238E27FC236}">
                <a16:creationId xmlns:a16="http://schemas.microsoft.com/office/drawing/2014/main" id="{5A29A038-39EC-4279-BF2F-DE19CC9EEB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750"/>
          <a:stretch/>
        </p:blipFill>
        <p:spPr bwMode="auto">
          <a:xfrm>
            <a:off x="1" y="4941168"/>
            <a:ext cx="12192000" cy="19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9598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84" b="1" i="0">
                <a:solidFill>
                  <a:srgbClr val="6D646B"/>
                </a:solidFill>
                <a:latin typeface="Microsoft YaHei"/>
                <a:cs typeface="Microsoft YaHe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173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20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09E28-6956-4F01-BFFF-ADE1E3F8FC48}" type="datetimeFigureOut">
              <a:rPr lang="zh-TW" altLang="en-US" smtClean="0"/>
              <a:t>2022/5/25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FBE50245-658F-4DBF-91E0-C94FC5810395}" type="slidenum">
              <a:rPr lang="zh-TW" altLang="en-US" smtClean="0"/>
              <a:t>‹#›</a:t>
            </a:fld>
            <a:endParaRPr lang="zh-TW" altLang="en-US"/>
          </a:p>
        </p:txBody>
      </p:sp>
    </p:spTree>
    <p:extLst>
      <p:ext uri="{BB962C8B-B14F-4D97-AF65-F5344CB8AC3E}">
        <p14:creationId xmlns:p14="http://schemas.microsoft.com/office/powerpoint/2010/main" val="134000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a:extLst>
              <a:ext uri="{FF2B5EF4-FFF2-40B4-BE49-F238E27FC236}">
                <a16:creationId xmlns:a16="http://schemas.microsoft.com/office/drawing/2014/main" id="{BCAE04DA-7A9D-460E-B8AA-C492B47A1A2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Tree>
  </p:cSld>
  <p:clrMap bg1="lt1" tx1="dk1" bg2="lt2" tx2="dk2" accent1="accent1" accent2="accent2" accent3="accent3" accent4="accent4" accent5="accent5" accent6="accent6" hlink="hlink" folHlink="folHlink"/>
  <p:sldLayoutIdLst>
    <p:sldLayoutId id="2147483889" r:id="rId1"/>
    <p:sldLayoutId id="2147483891" r:id="rId2"/>
    <p:sldLayoutId id="2147483886" r:id="rId3"/>
    <p:sldLayoutId id="2147483890" r:id="rId4"/>
    <p:sldLayoutId id="2147483887" r:id="rId5"/>
    <p:sldLayoutId id="2147483885" r:id="rId6"/>
    <p:sldLayoutId id="2147483907" r:id="rId7"/>
    <p:sldLayoutId id="2147483909" r:id="rId8"/>
    <p:sldLayoutId id="2147483911" r:id="rId9"/>
    <p:sldLayoutId id="2147483912" r:id="rId10"/>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41806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48.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9.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2.pn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54.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56.jp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55.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54.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56.jp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55.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68.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8.svg"/><Relationship Id="rId7" Type="http://schemas.openxmlformats.org/officeDocument/2006/relationships/image" Target="../media/image91.sv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svg"/></Relationships>
</file>

<file path=ppt/slides/_rels/slide2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68.sv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68.svg"/></Relationships>
</file>

<file path=ppt/slides/_rels/slide3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68.svg"/></Relationships>
</file>

<file path=ppt/slides/_rels/slide4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68.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2.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hcfdt.hc.edu.tw/" TargetMode="External"/><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116.jp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8"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21" Type="http://schemas.openxmlformats.org/officeDocument/2006/relationships/image" Target="../media/image26.png"/><Relationship Id="rId34" Type="http://schemas.openxmlformats.org/officeDocument/2006/relationships/image" Target="../media/image40.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5.jpe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4.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3.png"/><Relationship Id="rId8" Type="http://schemas.openxmlformats.org/officeDocument/2006/relationships/image" Target="../media/image12.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41.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7.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6.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4C6CD6-8ED7-42A3-B9BB-8ECFBC588D55}"/>
              </a:ext>
            </a:extLst>
          </p:cNvPr>
          <p:cNvSpPr>
            <a:spLocks noGrp="1"/>
          </p:cNvSpPr>
          <p:nvPr>
            <p:ph type="title" idx="4294967295"/>
          </p:nvPr>
        </p:nvSpPr>
        <p:spPr>
          <a:xfrm>
            <a:off x="1219647" y="2857500"/>
            <a:ext cx="9917360" cy="1143000"/>
          </a:xfrm>
        </p:spPr>
        <p:txBody>
          <a:bodyPr/>
          <a:lstStyle/>
          <a:p>
            <a:r>
              <a:rPr lang="zh-TW" altLang="en-US" sz="5400" b="1" dirty="0">
                <a:solidFill>
                  <a:srgbClr val="000099"/>
                </a:solidFill>
                <a:latin typeface="Noto Sans CJK TC Bold" panose="020B0800000000000000" pitchFamily="34" charset="-120"/>
                <a:ea typeface="Noto Sans CJK TC Bold" panose="020B0800000000000000" pitchFamily="34" charset="-120"/>
              </a:rPr>
              <a:t>新竹市˙教育整體計畫</a:t>
            </a:r>
            <a:br>
              <a:rPr lang="en-US" altLang="zh-TW" sz="5400" b="1" dirty="0">
                <a:solidFill>
                  <a:srgbClr val="000099"/>
                </a:solidFill>
                <a:latin typeface="Noto Sans CJK TC Bold" panose="020B0800000000000000" pitchFamily="34" charset="-120"/>
                <a:ea typeface="Noto Sans CJK TC Bold" panose="020B0800000000000000" pitchFamily="34" charset="-120"/>
              </a:rPr>
            </a:br>
            <a:endParaRPr lang="zh-TW" altLang="en-US" sz="1200" dirty="0">
              <a:solidFill>
                <a:srgbClr val="000099"/>
              </a:solidFill>
              <a:latin typeface="Noto Sans CJK TC Bold" panose="020B0800000000000000" pitchFamily="34" charset="-120"/>
              <a:ea typeface="Noto Sans CJK TC Bold" panose="020B0800000000000000" pitchFamily="34" charset="-120"/>
            </a:endParaRPr>
          </a:p>
        </p:txBody>
      </p:sp>
      <p:sp>
        <p:nvSpPr>
          <p:cNvPr id="4" name="標題 1">
            <a:extLst>
              <a:ext uri="{FF2B5EF4-FFF2-40B4-BE49-F238E27FC236}">
                <a16:creationId xmlns:a16="http://schemas.microsoft.com/office/drawing/2014/main" id="{E075F36C-373F-4A04-9CDB-38C300DF07D0}"/>
              </a:ext>
            </a:extLst>
          </p:cNvPr>
          <p:cNvSpPr txBox="1">
            <a:spLocks/>
          </p:cNvSpPr>
          <p:nvPr/>
        </p:nvSpPr>
        <p:spPr bwMode="auto">
          <a:xfrm>
            <a:off x="7320136" y="4365104"/>
            <a:ext cx="3816871" cy="71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l"/>
            <a:r>
              <a:rPr kumimoji="0" lang="zh-TW" altLang="en-US"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日    期｜</a:t>
            </a:r>
            <a:r>
              <a:rPr kumimoji="0" lang="en-US" altLang="zh-TW"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111</a:t>
            </a:r>
            <a:r>
              <a:rPr kumimoji="0" lang="zh-TW" altLang="en-US"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年</a:t>
            </a:r>
            <a:r>
              <a:rPr kumimoji="0" lang="en-US" altLang="zh-TW"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4</a:t>
            </a:r>
            <a:r>
              <a:rPr kumimoji="0" lang="zh-TW" altLang="en-US"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月</a:t>
            </a:r>
            <a:r>
              <a:rPr kumimoji="0" lang="en-US" altLang="zh-TW"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01</a:t>
            </a:r>
            <a:r>
              <a:rPr kumimoji="0" lang="zh-TW" altLang="en-US"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日</a:t>
            </a:r>
            <a:endParaRPr kumimoji="0" lang="en-US" altLang="zh-TW"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endParaRPr>
          </a:p>
          <a:p>
            <a:pPr algn="l"/>
            <a:r>
              <a:rPr kumimoji="0" lang="zh-TW" altLang="en-US" sz="2400" b="1" dirty="0">
                <a:solidFill>
                  <a:schemeClr val="tx1">
                    <a:lumMod val="50000"/>
                    <a:lumOff val="50000"/>
                  </a:schemeClr>
                </a:solidFill>
                <a:latin typeface="Noto Serif CJK TC Black" panose="02020900000000000000" pitchFamily="18" charset="-120"/>
                <a:ea typeface="Noto Serif CJK TC Black" panose="02020900000000000000" pitchFamily="18" charset="-120"/>
              </a:rPr>
              <a:t>報告人｜張蔚雯課程督學</a:t>
            </a:r>
            <a:endParaRPr kumimoji="0" lang="zh-TW" altLang="en-US" sz="2400" dirty="0">
              <a:solidFill>
                <a:schemeClr val="tx1">
                  <a:lumMod val="50000"/>
                  <a:lumOff val="50000"/>
                </a:schemeClr>
              </a:solidFill>
              <a:latin typeface="Noto Serif CJK TC Black" panose="02020900000000000000" pitchFamily="18" charset="-120"/>
              <a:ea typeface="Noto Serif CJK TC Black" panose="02020900000000000000" pitchFamily="18" charset="-120"/>
            </a:endParaRPr>
          </a:p>
        </p:txBody>
      </p:sp>
      <p:cxnSp>
        <p:nvCxnSpPr>
          <p:cNvPr id="6" name="直線接點 5">
            <a:extLst>
              <a:ext uri="{FF2B5EF4-FFF2-40B4-BE49-F238E27FC236}">
                <a16:creationId xmlns:a16="http://schemas.microsoft.com/office/drawing/2014/main" id="{E2603875-B799-482C-BCCA-E77D073E91FF}"/>
              </a:ext>
            </a:extLst>
          </p:cNvPr>
          <p:cNvCxnSpPr>
            <a:cxnSpLocks/>
          </p:cNvCxnSpPr>
          <p:nvPr/>
        </p:nvCxnSpPr>
        <p:spPr>
          <a:xfrm>
            <a:off x="2639616" y="3861048"/>
            <a:ext cx="6912768" cy="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79AE1BA6-D661-2A49-BCD4-4AC0D5590491}"/>
              </a:ext>
            </a:extLst>
          </p:cNvPr>
          <p:cNvSpPr/>
          <p:nvPr/>
        </p:nvSpPr>
        <p:spPr>
          <a:xfrm>
            <a:off x="7208187" y="3863750"/>
            <a:ext cx="2328566" cy="461665"/>
          </a:xfrm>
          <a:prstGeom prst="rect">
            <a:avLst/>
          </a:prstGeom>
        </p:spPr>
        <p:txBody>
          <a:bodyPr wrap="square">
            <a:spAutoFit/>
          </a:bodyPr>
          <a:lstStyle/>
          <a:p>
            <a:r>
              <a:rPr lang="zh-TW" altLang="en-US" sz="2400" b="1" dirty="0">
                <a:solidFill>
                  <a:srgbClr val="000099"/>
                </a:solidFill>
                <a:latin typeface="Noto Sans CJK TC Bold" panose="020B0800000000000000" pitchFamily="34" charset="-120"/>
                <a:ea typeface="Noto Sans CJK TC Bold" panose="020B0800000000000000" pitchFamily="34" charset="-120"/>
              </a:rPr>
              <a:t>前置規劃會議</a:t>
            </a:r>
            <a:endParaRPr lang="zh-TW" altLang="en-US" sz="2400" dirty="0"/>
          </a:p>
        </p:txBody>
      </p:sp>
      <p:grpSp>
        <p:nvGrpSpPr>
          <p:cNvPr id="7" name="群組 6">
            <a:extLst>
              <a:ext uri="{FF2B5EF4-FFF2-40B4-BE49-F238E27FC236}">
                <a16:creationId xmlns:a16="http://schemas.microsoft.com/office/drawing/2014/main" id="{9F90C07D-9102-C441-9280-07C05847D117}"/>
              </a:ext>
            </a:extLst>
          </p:cNvPr>
          <p:cNvGrpSpPr/>
          <p:nvPr/>
        </p:nvGrpSpPr>
        <p:grpSpPr>
          <a:xfrm>
            <a:off x="407368" y="-107046"/>
            <a:ext cx="11917912" cy="1782642"/>
            <a:chOff x="122506" y="7603264"/>
            <a:chExt cx="19653519" cy="2939709"/>
          </a:xfrm>
        </p:grpSpPr>
        <p:grpSp>
          <p:nvGrpSpPr>
            <p:cNvPr id="8" name="object 6">
              <a:extLst>
                <a:ext uri="{FF2B5EF4-FFF2-40B4-BE49-F238E27FC236}">
                  <a16:creationId xmlns:a16="http://schemas.microsoft.com/office/drawing/2014/main" id="{0E36635D-71E5-D84F-9BD2-649B07B73763}"/>
                </a:ext>
              </a:extLst>
            </p:cNvPr>
            <p:cNvGrpSpPr/>
            <p:nvPr/>
          </p:nvGrpSpPr>
          <p:grpSpPr>
            <a:xfrm>
              <a:off x="122506" y="7603264"/>
              <a:ext cx="19653519" cy="2939709"/>
              <a:chOff x="122506" y="7603264"/>
              <a:chExt cx="19653519" cy="2939709"/>
            </a:xfrm>
          </p:grpSpPr>
          <p:pic>
            <p:nvPicPr>
              <p:cNvPr id="12" name="object 7">
                <a:extLst>
                  <a:ext uri="{FF2B5EF4-FFF2-40B4-BE49-F238E27FC236}">
                    <a16:creationId xmlns:a16="http://schemas.microsoft.com/office/drawing/2014/main" id="{3D7CE965-A914-7448-AAE9-9A9A162F6E6A}"/>
                  </a:ext>
                </a:extLst>
              </p:cNvPr>
              <p:cNvPicPr/>
              <p:nvPr/>
            </p:nvPicPr>
            <p:blipFill>
              <a:blip r:embed="rId2" cstate="print"/>
              <a:stretch>
                <a:fillRect/>
              </a:stretch>
            </p:blipFill>
            <p:spPr>
              <a:xfrm>
                <a:off x="17038268" y="7604616"/>
                <a:ext cx="518914" cy="472439"/>
              </a:xfrm>
              <a:prstGeom prst="rect">
                <a:avLst/>
              </a:prstGeom>
            </p:spPr>
          </p:pic>
          <p:pic>
            <p:nvPicPr>
              <p:cNvPr id="13" name="object 8">
                <a:extLst>
                  <a:ext uri="{FF2B5EF4-FFF2-40B4-BE49-F238E27FC236}">
                    <a16:creationId xmlns:a16="http://schemas.microsoft.com/office/drawing/2014/main" id="{1F5EB58A-9013-8548-9378-C519B910BA46}"/>
                  </a:ext>
                </a:extLst>
              </p:cNvPr>
              <p:cNvPicPr/>
              <p:nvPr/>
            </p:nvPicPr>
            <p:blipFill>
              <a:blip r:embed="rId3" cstate="print"/>
              <a:stretch>
                <a:fillRect/>
              </a:stretch>
            </p:blipFill>
            <p:spPr>
              <a:xfrm>
                <a:off x="16469184" y="7603264"/>
                <a:ext cx="544861" cy="456012"/>
              </a:xfrm>
              <a:prstGeom prst="rect">
                <a:avLst/>
              </a:prstGeom>
            </p:spPr>
          </p:pic>
          <p:pic>
            <p:nvPicPr>
              <p:cNvPr id="14" name="object 9">
                <a:extLst>
                  <a:ext uri="{FF2B5EF4-FFF2-40B4-BE49-F238E27FC236}">
                    <a16:creationId xmlns:a16="http://schemas.microsoft.com/office/drawing/2014/main" id="{4FDFD5CD-F0F0-4845-BD84-C9FA6E4634B0}"/>
                  </a:ext>
                </a:extLst>
              </p:cNvPr>
              <p:cNvPicPr/>
              <p:nvPr/>
            </p:nvPicPr>
            <p:blipFill>
              <a:blip r:embed="rId4" cstate="print"/>
              <a:stretch>
                <a:fillRect/>
              </a:stretch>
            </p:blipFill>
            <p:spPr>
              <a:xfrm>
                <a:off x="17645682" y="7608426"/>
                <a:ext cx="478841" cy="445769"/>
              </a:xfrm>
              <a:prstGeom prst="rect">
                <a:avLst/>
              </a:prstGeom>
            </p:spPr>
          </p:pic>
          <p:pic>
            <p:nvPicPr>
              <p:cNvPr id="15" name="object 10">
                <a:extLst>
                  <a:ext uri="{FF2B5EF4-FFF2-40B4-BE49-F238E27FC236}">
                    <a16:creationId xmlns:a16="http://schemas.microsoft.com/office/drawing/2014/main" id="{04A2CFB5-AB15-1A43-ADF5-163A25EEBB00}"/>
                  </a:ext>
                </a:extLst>
              </p:cNvPr>
              <p:cNvPicPr/>
              <p:nvPr/>
            </p:nvPicPr>
            <p:blipFill>
              <a:blip r:embed="rId5" cstate="print"/>
              <a:stretch>
                <a:fillRect/>
              </a:stretch>
            </p:blipFill>
            <p:spPr>
              <a:xfrm>
                <a:off x="18156682" y="7603264"/>
                <a:ext cx="1093162" cy="460532"/>
              </a:xfrm>
              <a:prstGeom prst="rect">
                <a:avLst/>
              </a:prstGeom>
            </p:spPr>
          </p:pic>
          <p:pic>
            <p:nvPicPr>
              <p:cNvPr id="16" name="object 11">
                <a:extLst>
                  <a:ext uri="{FF2B5EF4-FFF2-40B4-BE49-F238E27FC236}">
                    <a16:creationId xmlns:a16="http://schemas.microsoft.com/office/drawing/2014/main" id="{31682FD1-D6FA-7040-8ACB-6956A1952EF1}"/>
                  </a:ext>
                </a:extLst>
              </p:cNvPr>
              <p:cNvPicPr/>
              <p:nvPr/>
            </p:nvPicPr>
            <p:blipFill>
              <a:blip r:embed="rId6" cstate="print"/>
              <a:stretch>
                <a:fillRect/>
              </a:stretch>
            </p:blipFill>
            <p:spPr>
              <a:xfrm>
                <a:off x="19274893" y="7609760"/>
                <a:ext cx="501132" cy="456970"/>
              </a:xfrm>
              <a:prstGeom prst="rect">
                <a:avLst/>
              </a:prstGeom>
            </p:spPr>
          </p:pic>
          <p:pic>
            <p:nvPicPr>
              <p:cNvPr id="17" name="object 12">
                <a:extLst>
                  <a:ext uri="{FF2B5EF4-FFF2-40B4-BE49-F238E27FC236}">
                    <a16:creationId xmlns:a16="http://schemas.microsoft.com/office/drawing/2014/main" id="{A8D0A7DE-E9D7-9C44-93E3-9D562A28C892}"/>
                  </a:ext>
                </a:extLst>
              </p:cNvPr>
              <p:cNvPicPr/>
              <p:nvPr/>
            </p:nvPicPr>
            <p:blipFill>
              <a:blip r:embed="rId7" cstate="print"/>
              <a:stretch>
                <a:fillRect/>
              </a:stretch>
            </p:blipFill>
            <p:spPr>
              <a:xfrm>
                <a:off x="13670954" y="9291000"/>
                <a:ext cx="3459318" cy="557627"/>
              </a:xfrm>
              <a:prstGeom prst="rect">
                <a:avLst/>
              </a:prstGeom>
            </p:spPr>
          </p:pic>
          <p:pic>
            <p:nvPicPr>
              <p:cNvPr id="18" name="object 13">
                <a:extLst>
                  <a:ext uri="{FF2B5EF4-FFF2-40B4-BE49-F238E27FC236}">
                    <a16:creationId xmlns:a16="http://schemas.microsoft.com/office/drawing/2014/main" id="{F558C37A-5F86-E14E-AF43-DC38F621E3DF}"/>
                  </a:ext>
                </a:extLst>
              </p:cNvPr>
              <p:cNvPicPr/>
              <p:nvPr/>
            </p:nvPicPr>
            <p:blipFill>
              <a:blip r:embed="rId8" cstate="print"/>
              <a:stretch>
                <a:fillRect/>
              </a:stretch>
            </p:blipFill>
            <p:spPr>
              <a:xfrm>
                <a:off x="122506" y="9291000"/>
                <a:ext cx="1441073" cy="1251973"/>
              </a:xfrm>
              <a:prstGeom prst="rect">
                <a:avLst/>
              </a:prstGeom>
            </p:spPr>
          </p:pic>
        </p:grpSp>
        <p:grpSp>
          <p:nvGrpSpPr>
            <p:cNvPr id="9" name="群組 8">
              <a:extLst>
                <a:ext uri="{FF2B5EF4-FFF2-40B4-BE49-F238E27FC236}">
                  <a16:creationId xmlns:a16="http://schemas.microsoft.com/office/drawing/2014/main" id="{24D8C9D1-A87D-FB4A-B53A-EA925D7646B0}"/>
                </a:ext>
              </a:extLst>
            </p:cNvPr>
            <p:cNvGrpSpPr/>
            <p:nvPr/>
          </p:nvGrpSpPr>
          <p:grpSpPr>
            <a:xfrm>
              <a:off x="1859459" y="9193892"/>
              <a:ext cx="6873875" cy="1075090"/>
              <a:chOff x="1859459" y="9193892"/>
              <a:chExt cx="6873875" cy="1075090"/>
            </a:xfrm>
          </p:grpSpPr>
          <p:sp>
            <p:nvSpPr>
              <p:cNvPr id="10" name="object 14">
                <a:extLst>
                  <a:ext uri="{FF2B5EF4-FFF2-40B4-BE49-F238E27FC236}">
                    <a16:creationId xmlns:a16="http://schemas.microsoft.com/office/drawing/2014/main" id="{EC7F4371-4962-DB4F-8D8D-85E15FF0872F}"/>
                  </a:ext>
                </a:extLst>
              </p:cNvPr>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1" name="object 15">
                <a:extLst>
                  <a:ext uri="{FF2B5EF4-FFF2-40B4-BE49-F238E27FC236}">
                    <a16:creationId xmlns:a16="http://schemas.microsoft.com/office/drawing/2014/main" id="{8EEBA5EC-AB7D-B447-B152-9BB2BB2FDAED}"/>
                  </a:ext>
                </a:extLst>
              </p:cNvPr>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spTree>
    <p:extLst>
      <p:ext uri="{BB962C8B-B14F-4D97-AF65-F5344CB8AC3E}">
        <p14:creationId xmlns:p14="http://schemas.microsoft.com/office/powerpoint/2010/main" val="420995515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矩形: 圓角 29">
            <a:extLst>
              <a:ext uri="{FF2B5EF4-FFF2-40B4-BE49-F238E27FC236}">
                <a16:creationId xmlns:a16="http://schemas.microsoft.com/office/drawing/2014/main" id="{AA745197-BBB6-C544-A946-58CBEF984B11}"/>
              </a:ext>
            </a:extLst>
          </p:cNvPr>
          <p:cNvSpPr/>
          <p:nvPr/>
        </p:nvSpPr>
        <p:spPr>
          <a:xfrm>
            <a:off x="6164354" y="1986428"/>
            <a:ext cx="2651013" cy="3683576"/>
          </a:xfrm>
          <a:prstGeom prst="roundRect">
            <a:avLst>
              <a:gd name="adj" fmla="val 11794"/>
            </a:avLst>
          </a:prstGeom>
          <a:ln>
            <a:solidFill>
              <a:srgbClr val="668CCF"/>
            </a:solidFill>
          </a:ln>
        </p:spPr>
        <p:style>
          <a:lnRef idx="2">
            <a:schemeClr val="accent3"/>
          </a:lnRef>
          <a:fillRef idx="1">
            <a:schemeClr val="lt1"/>
          </a:fillRef>
          <a:effectRef idx="0">
            <a:schemeClr val="accent3"/>
          </a:effectRef>
          <a:fontRef idx="minor">
            <a:schemeClr val="dk1"/>
          </a:fontRef>
        </p:style>
        <p:txBody>
          <a:bodyPr rtlCol="0" anchor="t"/>
          <a:lstStyle/>
          <a:p>
            <a:pPr defTabSz="914217" eaLnBrk="1" fontAlgn="auto" hangingPunct="1">
              <a:spcBef>
                <a:spcPts val="0"/>
              </a:spcBef>
              <a:spcAft>
                <a:spcPts val="0"/>
              </a:spcAft>
            </a:pPr>
            <a:endParaRPr kumimoji="0" lang="zh-TW" altLang="en-US"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5" name="矩形: 圓角 28">
            <a:extLst>
              <a:ext uri="{FF2B5EF4-FFF2-40B4-BE49-F238E27FC236}">
                <a16:creationId xmlns:a16="http://schemas.microsoft.com/office/drawing/2014/main" id="{667F3A22-9544-C843-9435-E4872A252F32}"/>
              </a:ext>
            </a:extLst>
          </p:cNvPr>
          <p:cNvSpPr/>
          <p:nvPr/>
        </p:nvSpPr>
        <p:spPr>
          <a:xfrm>
            <a:off x="3429878" y="1986428"/>
            <a:ext cx="2651013" cy="3683576"/>
          </a:xfrm>
          <a:prstGeom prst="roundRect">
            <a:avLst>
              <a:gd name="adj" fmla="val 9920"/>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t"/>
          <a:lstStyle/>
          <a:p>
            <a:pPr defTabSz="914217" eaLnBrk="1" fontAlgn="auto" hangingPunct="1">
              <a:spcBef>
                <a:spcPts val="0"/>
              </a:spcBef>
              <a:spcAft>
                <a:spcPts val="0"/>
              </a:spcAft>
            </a:pPr>
            <a:endParaRPr kumimoji="0" lang="zh-TW" altLang="en-US"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grpSp>
        <p:nvGrpSpPr>
          <p:cNvPr id="56" name="群組 55">
            <a:extLst>
              <a:ext uri="{FF2B5EF4-FFF2-40B4-BE49-F238E27FC236}">
                <a16:creationId xmlns:a16="http://schemas.microsoft.com/office/drawing/2014/main" id="{82E21AB0-91C1-9C41-BCC7-9AA73A36D4C6}"/>
              </a:ext>
            </a:extLst>
          </p:cNvPr>
          <p:cNvGrpSpPr/>
          <p:nvPr/>
        </p:nvGrpSpPr>
        <p:grpSpPr>
          <a:xfrm>
            <a:off x="312369" y="854242"/>
            <a:ext cx="11320933" cy="6062925"/>
            <a:chOff x="312369" y="854242"/>
            <a:chExt cx="11320933" cy="6062925"/>
          </a:xfrm>
        </p:grpSpPr>
        <p:sp>
          <p:nvSpPr>
            <p:cNvPr id="57" name="矩形: 圓角 26">
              <a:extLst>
                <a:ext uri="{FF2B5EF4-FFF2-40B4-BE49-F238E27FC236}">
                  <a16:creationId xmlns:a16="http://schemas.microsoft.com/office/drawing/2014/main" id="{436FC8D5-9A80-554C-90DC-D65E5570788D}"/>
                </a:ext>
              </a:extLst>
            </p:cNvPr>
            <p:cNvSpPr/>
            <p:nvPr/>
          </p:nvSpPr>
          <p:spPr>
            <a:xfrm>
              <a:off x="695402" y="1986428"/>
              <a:ext cx="2651013" cy="3683576"/>
            </a:xfrm>
            <a:prstGeom prst="roundRect">
              <a:avLst>
                <a:gd name="adj" fmla="val 11794"/>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t"/>
            <a:lstStyle/>
            <a:p>
              <a:pPr defTabSz="914217" eaLnBrk="1" fontAlgn="auto" hangingPunct="1">
                <a:spcBef>
                  <a:spcPts val="0"/>
                </a:spcBef>
                <a:spcAft>
                  <a:spcPts val="0"/>
                </a:spcAft>
              </a:pPr>
              <a:endParaRPr kumimoji="0" lang="zh-TW" altLang="zh-TW"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58" name="群組 57">
              <a:extLst>
                <a:ext uri="{FF2B5EF4-FFF2-40B4-BE49-F238E27FC236}">
                  <a16:creationId xmlns:a16="http://schemas.microsoft.com/office/drawing/2014/main" id="{6A3EBBEB-BDA7-314C-AF12-26C6115A4B5D}"/>
                </a:ext>
              </a:extLst>
            </p:cNvPr>
            <p:cNvGrpSpPr/>
            <p:nvPr/>
          </p:nvGrpSpPr>
          <p:grpSpPr>
            <a:xfrm>
              <a:off x="312369" y="854242"/>
              <a:ext cx="11320933" cy="6062925"/>
              <a:chOff x="312369" y="854242"/>
              <a:chExt cx="11320933" cy="6062925"/>
            </a:xfrm>
          </p:grpSpPr>
          <p:sp>
            <p:nvSpPr>
              <p:cNvPr id="59" name="文字方塊 58">
                <a:extLst>
                  <a:ext uri="{FF2B5EF4-FFF2-40B4-BE49-F238E27FC236}">
                    <a16:creationId xmlns:a16="http://schemas.microsoft.com/office/drawing/2014/main" id="{45881AF1-04F2-B641-9468-66F6693AC837}"/>
                  </a:ext>
                </a:extLst>
              </p:cNvPr>
              <p:cNvSpPr txBox="1"/>
              <p:nvPr/>
            </p:nvSpPr>
            <p:spPr>
              <a:xfrm>
                <a:off x="6170990" y="2062166"/>
                <a:ext cx="2903944" cy="3323987"/>
              </a:xfrm>
              <a:prstGeom prst="rect">
                <a:avLst/>
              </a:prstGeom>
              <a:noFill/>
            </p:spPr>
            <p:txBody>
              <a:bodyPr wrap="square">
                <a:spAutoFit/>
              </a:bodyPr>
              <a:lstStyle/>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國中會考學力品質分析運用</a:t>
                </a:r>
              </a:p>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國小學力檢測品質分析運用</a:t>
                </a:r>
                <a:endParaRPr kumimoji="0" lang="en-US" altLang="zh-TW" sz="1400" dirty="0">
                  <a:solidFill>
                    <a:prstClr val="black"/>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lang="zh-TW" altLang="en-US" sz="1400" dirty="0">
                    <a:solidFill>
                      <a:srgbClr val="FF0000"/>
                    </a:solidFill>
                    <a:latin typeface="Microsoft JhengHei" panose="020B0604030504040204" pitchFamily="34" charset="-120"/>
                    <a:ea typeface="Microsoft JhengHei" panose="020B0604030504040204" pitchFamily="34" charset="-120"/>
                  </a:rPr>
                  <a:t>教師專業社群發表轉型</a:t>
                </a:r>
                <a:r>
                  <a:rPr lang="en-US" altLang="zh-TW" sz="1400" dirty="0">
                    <a:solidFill>
                      <a:srgbClr val="FF0000"/>
                    </a:solidFill>
                    <a:latin typeface="Microsoft JhengHei" panose="020B0604030504040204" pitchFamily="34" charset="-120"/>
                    <a:ea typeface="Microsoft JhengHei" panose="020B0604030504040204" pitchFamily="34" charset="-120"/>
                  </a:rPr>
                  <a:t>-</a:t>
                </a:r>
                <a:r>
                  <a:rPr lang="zh-TW" altLang="en-US" sz="1400" dirty="0">
                    <a:solidFill>
                      <a:srgbClr val="FF0000"/>
                    </a:solidFill>
                    <a:latin typeface="Microsoft JhengHei" panose="020B0604030504040204" pitchFamily="34" charset="-120"/>
                    <a:ea typeface="Microsoft JhengHei" panose="020B0604030504040204" pitchFamily="34" charset="-120"/>
                  </a:rPr>
                  <a:t>在地推廣</a:t>
                </a:r>
                <a:endParaRPr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標準本位學習成就評量</a:t>
                </a:r>
                <a:endParaRPr kumimoji="0" lang="en-US" altLang="zh-TW" sz="1400" dirty="0">
                  <a:solidFill>
                    <a:prstClr val="black"/>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latin typeface="Microsoft JhengHei" panose="020B0604030504040204" pitchFamily="34" charset="-120"/>
                    <a:ea typeface="Microsoft JhengHei" panose="020B0604030504040204" pitchFamily="34" charset="-120"/>
                  </a:rPr>
                  <a:t>學習扶助教師教學輔導計畫</a:t>
                </a:r>
                <a:endParaRPr kumimoji="0" lang="en-US" altLang="zh-TW" sz="1400" dirty="0">
                  <a:solidFill>
                    <a:prstClr val="black"/>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數學素養導向評量工作坊</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國中學生數學能力競賽</a:t>
                </a:r>
                <a:endParaRPr kumimoji="0" lang="en-US" altLang="zh-TW"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latin typeface="Microsoft JhengHei" panose="020B0604030504040204" pitchFamily="34" charset="-120"/>
                    <a:ea typeface="Microsoft JhengHei" panose="020B0604030504040204" pitchFamily="34" charset="-120"/>
                    <a:cs typeface="Times New Roman" panose="02020603050405020304" pitchFamily="18" charset="0"/>
                  </a:rPr>
                  <a:t>校長、教師專業學習社群</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促進家長參與學校推動新課綱</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教學卓越扶育計畫教師方案</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初任教師</a:t>
                </a:r>
                <a:r>
                  <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薪傳</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教學專業回饋能力</a:t>
                </a:r>
                <a:r>
                  <a:rPr kumimoji="0" lang="en-US" altLang="zh-TW" sz="1400" dirty="0">
                    <a:solidFill>
                      <a:prstClr val="black"/>
                    </a:solidFill>
                    <a:latin typeface="Microsoft JhengHei" panose="020B0604030504040204" pitchFamily="34" charset="-120"/>
                    <a:ea typeface="Microsoft JhengHei" panose="020B0604030504040204" pitchFamily="34" charset="-120"/>
                  </a:rPr>
                  <a:t>-TDO</a:t>
                </a:r>
                <a:r>
                  <a:rPr kumimoji="0" lang="zh-TW" altLang="en-US" sz="1400" dirty="0">
                    <a:solidFill>
                      <a:prstClr val="black"/>
                    </a:solidFill>
                    <a:latin typeface="Microsoft JhengHei" panose="020B0604030504040204" pitchFamily="34" charset="-120"/>
                    <a:ea typeface="Microsoft JhengHei" panose="020B0604030504040204" pitchFamily="34" charset="-120"/>
                  </a:rPr>
                  <a:t>公開授課</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教師專業發展實踐</a:t>
                </a:r>
                <a:r>
                  <a:rPr kumimoji="0" lang="en-US" altLang="zh-TW" sz="1400" dirty="0">
                    <a:solidFill>
                      <a:prstClr val="black"/>
                    </a:solidFill>
                    <a:latin typeface="Microsoft JhengHei" panose="020B0604030504040204" pitchFamily="34" charset="-120"/>
                    <a:ea typeface="Microsoft JhengHei" panose="020B0604030504040204" pitchFamily="34" charset="-120"/>
                  </a:rPr>
                  <a:t>-</a:t>
                </a:r>
                <a:r>
                  <a:rPr kumimoji="0" lang="zh-TW" altLang="en-US" sz="1400" dirty="0">
                    <a:solidFill>
                      <a:prstClr val="black"/>
                    </a:solidFill>
                    <a:latin typeface="Microsoft JhengHei" panose="020B0604030504040204" pitchFamily="34" charset="-120"/>
                    <a:ea typeface="Microsoft JhengHei" panose="020B0604030504040204" pitchFamily="34" charset="-120"/>
                  </a:rPr>
                  <a:t>三階認證增能</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深耕學生閱讀素養計畫</a:t>
                </a:r>
              </a:p>
              <a:p>
                <a:pPr defTabSz="914217" eaLnBrk="1" fontAlgn="auto" hangingPunct="1">
                  <a:spcBef>
                    <a:spcPts val="0"/>
                  </a:spcBef>
                  <a:spcAft>
                    <a:spcPts val="0"/>
                  </a:spcAft>
                </a:pPr>
                <a:endParaRPr kumimoji="0" lang="zh-TW" altLang="en-US" sz="1400" kern="100" dirty="0">
                  <a:solidFill>
                    <a:prstClr val="black"/>
                  </a:solidFill>
                  <a:latin typeface="Noto Serif CJK TC" panose="02020400000000000000" pitchFamily="18" charset="-120"/>
                  <a:ea typeface="Noto Serif CJK TC" panose="02020400000000000000" pitchFamily="18" charset="-120"/>
                  <a:cs typeface="Times New Roman" panose="02020603050405020304" pitchFamily="18" charset="0"/>
                </a:endParaRPr>
              </a:p>
            </p:txBody>
          </p:sp>
          <p:grpSp>
            <p:nvGrpSpPr>
              <p:cNvPr id="61" name="群組 60">
                <a:extLst>
                  <a:ext uri="{FF2B5EF4-FFF2-40B4-BE49-F238E27FC236}">
                    <a16:creationId xmlns:a16="http://schemas.microsoft.com/office/drawing/2014/main" id="{DC0239DA-6907-9448-A660-7AB9EBDD6D12}"/>
                  </a:ext>
                </a:extLst>
              </p:cNvPr>
              <p:cNvGrpSpPr/>
              <p:nvPr/>
            </p:nvGrpSpPr>
            <p:grpSpPr>
              <a:xfrm>
                <a:off x="312369" y="854242"/>
                <a:ext cx="11320933" cy="6062925"/>
                <a:chOff x="312369" y="854242"/>
                <a:chExt cx="11320933" cy="6062925"/>
              </a:xfrm>
            </p:grpSpPr>
            <p:sp>
              <p:nvSpPr>
                <p:cNvPr id="62" name="矩形: 圓角 30">
                  <a:extLst>
                    <a:ext uri="{FF2B5EF4-FFF2-40B4-BE49-F238E27FC236}">
                      <a16:creationId xmlns:a16="http://schemas.microsoft.com/office/drawing/2014/main" id="{AFE2E95F-6C10-324E-A713-E2884C7B4778}"/>
                    </a:ext>
                  </a:extLst>
                </p:cNvPr>
                <p:cNvSpPr/>
                <p:nvPr/>
              </p:nvSpPr>
              <p:spPr>
                <a:xfrm>
                  <a:off x="8898828" y="1986428"/>
                  <a:ext cx="2651013" cy="3683576"/>
                </a:xfrm>
                <a:prstGeom prst="roundRect">
                  <a:avLst>
                    <a:gd name="adj" fmla="val 11794"/>
                  </a:avLst>
                </a:prstGeom>
                <a:ln>
                  <a:solidFill>
                    <a:srgbClr val="FF0066"/>
                  </a:solidFill>
                </a:ln>
              </p:spPr>
              <p:style>
                <a:lnRef idx="2">
                  <a:schemeClr val="accent3"/>
                </a:lnRef>
                <a:fillRef idx="1">
                  <a:schemeClr val="lt1"/>
                </a:fillRef>
                <a:effectRef idx="0">
                  <a:schemeClr val="accent3"/>
                </a:effectRef>
                <a:fontRef idx="minor">
                  <a:schemeClr val="dk1"/>
                </a:fontRef>
              </p:style>
              <p:txBody>
                <a:bodyPr rtlCol="0" anchor="t"/>
                <a:lstStyle/>
                <a:p>
                  <a:pPr defTabSz="914217" eaLnBrk="1" fontAlgn="auto" hangingPunct="1">
                    <a:spcBef>
                      <a:spcPts val="0"/>
                    </a:spcBef>
                    <a:spcAft>
                      <a:spcPts val="0"/>
                    </a:spcAft>
                  </a:pPr>
                  <a:endParaRPr kumimoji="0" lang="zh-TW" altLang="en-US"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3" name="文字方塊 62">
                  <a:extLst>
                    <a:ext uri="{FF2B5EF4-FFF2-40B4-BE49-F238E27FC236}">
                      <a16:creationId xmlns:a16="http://schemas.microsoft.com/office/drawing/2014/main" id="{0C04C65B-4079-8C41-9218-5F6D6E0FBEFD}"/>
                    </a:ext>
                  </a:extLst>
                </p:cNvPr>
                <p:cNvSpPr txBox="1"/>
                <p:nvPr/>
              </p:nvSpPr>
              <p:spPr>
                <a:xfrm>
                  <a:off x="8982290" y="2050507"/>
                  <a:ext cx="2651012" cy="2031325"/>
                </a:xfrm>
                <a:prstGeom prst="rect">
                  <a:avLst/>
                </a:prstGeom>
                <a:noFill/>
              </p:spPr>
              <p:txBody>
                <a:bodyPr wrap="square">
                  <a:spAutoFit/>
                </a:bodyPr>
                <a:lstStyle/>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本土教師師資培育</a:t>
                  </a:r>
                  <a:endParaRPr kumimoji="0"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推動雙語教育師資培育</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本土教育支持網絡計畫</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世界母語日</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科技整合推動計畫</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國際教育交流</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華德福教師培育</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教育資訊電子報</a:t>
                  </a:r>
                  <a:endPar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endParaRPr kumimoji="0" lang="zh-TW" altLang="en-US" sz="1400" dirty="0">
                    <a:solidFill>
                      <a:prstClr val="black"/>
                    </a:solidFill>
                    <a:latin typeface="Noto Serif CJK TC" panose="02020400000000000000" pitchFamily="18" charset="-120"/>
                    <a:ea typeface="Noto Serif CJK TC" panose="02020400000000000000" pitchFamily="18" charset="-120"/>
                  </a:endParaRPr>
                </a:p>
              </p:txBody>
            </p:sp>
            <p:grpSp>
              <p:nvGrpSpPr>
                <p:cNvPr id="64" name="群組 63">
                  <a:extLst>
                    <a:ext uri="{FF2B5EF4-FFF2-40B4-BE49-F238E27FC236}">
                      <a16:creationId xmlns:a16="http://schemas.microsoft.com/office/drawing/2014/main" id="{2F805461-C145-1F41-9433-15451CD7233D}"/>
                    </a:ext>
                  </a:extLst>
                </p:cNvPr>
                <p:cNvGrpSpPr/>
                <p:nvPr/>
              </p:nvGrpSpPr>
              <p:grpSpPr>
                <a:xfrm>
                  <a:off x="312369" y="854242"/>
                  <a:ext cx="11302079" cy="6062925"/>
                  <a:chOff x="312369" y="854242"/>
                  <a:chExt cx="11302079" cy="6062925"/>
                </a:xfrm>
              </p:grpSpPr>
              <p:sp>
                <p:nvSpPr>
                  <p:cNvPr id="65" name="淘宝网Chenying0907出品 69">
                    <a:extLst>
                      <a:ext uri="{FF2B5EF4-FFF2-40B4-BE49-F238E27FC236}">
                        <a16:creationId xmlns:a16="http://schemas.microsoft.com/office/drawing/2014/main" id="{90B2E976-0A3B-FD42-8FCD-59E6B318EF3D}"/>
                      </a:ext>
                    </a:extLst>
                  </p:cNvPr>
                  <p:cNvSpPr txBox="1"/>
                  <p:nvPr/>
                </p:nvSpPr>
                <p:spPr>
                  <a:xfrm>
                    <a:off x="640925" y="5825981"/>
                    <a:ext cx="2621931" cy="1077218"/>
                  </a:xfrm>
                  <a:prstGeom prst="rect">
                    <a:avLst/>
                  </a:prstGeom>
                  <a:noFill/>
                </p:spPr>
                <p:txBody>
                  <a:bodyPr wrap="square" rtlCol="0">
                    <a:spAutoFit/>
                  </a:bodyPr>
                  <a:lstStyle/>
                  <a:p>
                    <a:pPr algn="ctr" defTabSz="914217" eaLnBrk="1" fontAlgn="auto" hangingPunct="1">
                      <a:spcBef>
                        <a:spcPts val="0"/>
                      </a:spcBef>
                      <a:spcAft>
                        <a:spcPts val="0"/>
                      </a:spcAft>
                    </a:pPr>
                    <a:r>
                      <a:rPr kumimoji="0" lang="zh-CN" altLang="en-US" sz="3200" b="1" dirty="0">
                        <a:solidFill>
                          <a:schemeClr val="accent6">
                            <a:lumMod val="75000"/>
                          </a:schemeClr>
                        </a:solidFill>
                        <a:latin typeface="微软雅黑" panose="020B0503020204020204" pitchFamily="34" charset="-122"/>
                        <a:ea typeface="微软雅黑" panose="020B0503020204020204" pitchFamily="34" charset="-122"/>
                      </a:rPr>
                      <a:t>課程領導</a:t>
                    </a:r>
                    <a:endParaRPr kumimoji="0" lang="en-US" altLang="zh-CN" sz="3200" b="1" dirty="0">
                      <a:solidFill>
                        <a:schemeClr val="accent6">
                          <a:lumMod val="75000"/>
                        </a:schemeClr>
                      </a:solidFill>
                      <a:latin typeface="微软雅黑" panose="020B0503020204020204" pitchFamily="34" charset="-122"/>
                      <a:ea typeface="微软雅黑" panose="020B0503020204020204" pitchFamily="34" charset="-122"/>
                    </a:endParaRPr>
                  </a:p>
                  <a:p>
                    <a:pPr algn="ctr" defTabSz="914217" eaLnBrk="1" fontAlgn="auto" hangingPunct="1">
                      <a:spcBef>
                        <a:spcPts val="0"/>
                      </a:spcBef>
                      <a:spcAft>
                        <a:spcPts val="0"/>
                      </a:spcAft>
                    </a:pPr>
                    <a:r>
                      <a:rPr kumimoji="0" lang="zh-CN" altLang="en-US" sz="3200" b="1" dirty="0">
                        <a:solidFill>
                          <a:schemeClr val="accent6">
                            <a:lumMod val="75000"/>
                          </a:schemeClr>
                        </a:solidFill>
                        <a:latin typeface="微软雅黑" panose="020B0503020204020204" pitchFamily="34" charset="-122"/>
                        <a:ea typeface="微软雅黑" panose="020B0503020204020204" pitchFamily="34" charset="-122"/>
                      </a:rPr>
                      <a:t>跨域整合</a:t>
                    </a:r>
                  </a:p>
                </p:txBody>
              </p:sp>
              <p:sp>
                <p:nvSpPr>
                  <p:cNvPr id="66" name="淘宝网Chenying0907出品 72">
                    <a:extLst>
                      <a:ext uri="{FF2B5EF4-FFF2-40B4-BE49-F238E27FC236}">
                        <a16:creationId xmlns:a16="http://schemas.microsoft.com/office/drawing/2014/main" id="{A3A6E598-F3F5-1744-8BC5-36DD13D645A5}"/>
                      </a:ext>
                    </a:extLst>
                  </p:cNvPr>
                  <p:cNvSpPr txBox="1"/>
                  <p:nvPr/>
                </p:nvSpPr>
                <p:spPr>
                  <a:xfrm>
                    <a:off x="6133790" y="5803058"/>
                    <a:ext cx="2651013" cy="1076969"/>
                  </a:xfrm>
                  <a:prstGeom prst="rect">
                    <a:avLst/>
                  </a:prstGeom>
                  <a:noFill/>
                </p:spPr>
                <p:txBody>
                  <a:bodyPr wrap="square" rtlCol="0">
                    <a:spAutoFit/>
                  </a:bodyPr>
                  <a:lstStyle/>
                  <a:p>
                    <a:pPr algn="ctr" defTabSz="914217" eaLnBrk="1" fontAlgn="auto" hangingPunct="1">
                      <a:spcBef>
                        <a:spcPts val="0"/>
                      </a:spcBef>
                      <a:spcAft>
                        <a:spcPts val="0"/>
                      </a:spcAft>
                    </a:pPr>
                    <a:r>
                      <a:rPr kumimoji="0" lang="zh-TW" altLang="en-US" sz="3199" b="1" dirty="0">
                        <a:solidFill>
                          <a:srgbClr val="4472C4"/>
                        </a:solidFill>
                        <a:latin typeface="微软雅黑" panose="020B0503020204020204" pitchFamily="34" charset="-122"/>
                        <a:ea typeface="微软雅黑" panose="020B0503020204020204" pitchFamily="34" charset="-122"/>
                      </a:rPr>
                      <a:t>提升素養</a:t>
                    </a:r>
                    <a:br>
                      <a:rPr kumimoji="0" lang="en-US" altLang="zh-TW" sz="3199" b="1" dirty="0">
                        <a:solidFill>
                          <a:srgbClr val="4472C4"/>
                        </a:solidFill>
                        <a:latin typeface="微软雅黑" panose="020B0503020204020204" pitchFamily="34" charset="-122"/>
                        <a:ea typeface="微软雅黑" panose="020B0503020204020204" pitchFamily="34" charset="-122"/>
                      </a:rPr>
                    </a:br>
                    <a:r>
                      <a:rPr kumimoji="0" lang="zh-TW" altLang="en-US" sz="3199" b="1" dirty="0">
                        <a:solidFill>
                          <a:srgbClr val="4472C4"/>
                        </a:solidFill>
                        <a:latin typeface="微软雅黑" panose="020B0503020204020204" pitchFamily="34" charset="-122"/>
                        <a:ea typeface="微软雅黑" panose="020B0503020204020204" pitchFamily="34" charset="-122"/>
                      </a:rPr>
                      <a:t>深耕共好</a:t>
                    </a:r>
                    <a:endParaRPr kumimoji="0" lang="zh-CN" altLang="en-US" sz="2799" b="1" dirty="0">
                      <a:solidFill>
                        <a:srgbClr val="F09015"/>
                      </a:solidFill>
                      <a:latin typeface="微软雅黑" panose="020B0503020204020204" pitchFamily="34" charset="-122"/>
                      <a:ea typeface="微软雅黑" panose="020B0503020204020204" pitchFamily="34" charset="-122"/>
                    </a:endParaRPr>
                  </a:p>
                </p:txBody>
              </p:sp>
              <p:sp>
                <p:nvSpPr>
                  <p:cNvPr id="67" name="淘宝网Chenying0907出品 78">
                    <a:extLst>
                      <a:ext uri="{FF2B5EF4-FFF2-40B4-BE49-F238E27FC236}">
                        <a16:creationId xmlns:a16="http://schemas.microsoft.com/office/drawing/2014/main" id="{21F6BE2D-A8C8-A34A-AC30-564974E32EA4}"/>
                      </a:ext>
                    </a:extLst>
                  </p:cNvPr>
                  <p:cNvSpPr txBox="1"/>
                  <p:nvPr/>
                </p:nvSpPr>
                <p:spPr>
                  <a:xfrm>
                    <a:off x="8897868" y="5816068"/>
                    <a:ext cx="2621929" cy="1076969"/>
                  </a:xfrm>
                  <a:prstGeom prst="rect">
                    <a:avLst/>
                  </a:prstGeom>
                  <a:noFill/>
                </p:spPr>
                <p:txBody>
                  <a:bodyPr wrap="square" rtlCol="0">
                    <a:spAutoFit/>
                  </a:bodyPr>
                  <a:lstStyle/>
                  <a:p>
                    <a:pPr algn="ctr" defTabSz="914217" eaLnBrk="1" fontAlgn="auto" hangingPunct="1">
                      <a:spcBef>
                        <a:spcPts val="0"/>
                      </a:spcBef>
                      <a:spcAft>
                        <a:spcPts val="0"/>
                      </a:spcAft>
                    </a:pPr>
                    <a:r>
                      <a:rPr kumimoji="0" lang="zh-TW" altLang="en-US" sz="3199" b="1" dirty="0">
                        <a:solidFill>
                          <a:srgbClr val="FF0066"/>
                        </a:solidFill>
                        <a:latin typeface="微软雅黑" panose="020B0503020204020204" pitchFamily="34" charset="-122"/>
                        <a:ea typeface="微软雅黑" panose="020B0503020204020204" pitchFamily="34" charset="-122"/>
                      </a:rPr>
                      <a:t>學生展能</a:t>
                    </a:r>
                    <a:endParaRPr kumimoji="0" lang="en-US" altLang="zh-TW" sz="3199" b="1" dirty="0">
                      <a:solidFill>
                        <a:srgbClr val="FF0066"/>
                      </a:solidFill>
                      <a:latin typeface="微软雅黑" panose="020B0503020204020204" pitchFamily="34" charset="-122"/>
                      <a:ea typeface="微软雅黑" panose="020B0503020204020204" pitchFamily="34" charset="-122"/>
                    </a:endParaRPr>
                  </a:p>
                  <a:p>
                    <a:pPr algn="ctr" defTabSz="914217" eaLnBrk="1" fontAlgn="auto" hangingPunct="1">
                      <a:spcBef>
                        <a:spcPts val="0"/>
                      </a:spcBef>
                      <a:spcAft>
                        <a:spcPts val="0"/>
                      </a:spcAft>
                    </a:pPr>
                    <a:r>
                      <a:rPr kumimoji="0" lang="zh-TW" altLang="en-US" sz="3199" b="1" dirty="0">
                        <a:solidFill>
                          <a:srgbClr val="FF0066"/>
                        </a:solidFill>
                        <a:latin typeface="微软雅黑" panose="020B0503020204020204" pitchFamily="34" charset="-122"/>
                        <a:ea typeface="微软雅黑" panose="020B0503020204020204" pitchFamily="34" charset="-122"/>
                      </a:rPr>
                      <a:t>適性揚才</a:t>
                    </a:r>
                    <a:endParaRPr kumimoji="0" lang="zh-CN" altLang="en-US" sz="2799" b="1" dirty="0">
                      <a:solidFill>
                        <a:srgbClr val="FF0066"/>
                      </a:solidFill>
                      <a:latin typeface="微软雅黑" panose="020B0503020204020204" pitchFamily="34" charset="-122"/>
                      <a:ea typeface="微软雅黑" panose="020B0503020204020204" pitchFamily="34" charset="-122"/>
                    </a:endParaRPr>
                  </a:p>
                </p:txBody>
              </p:sp>
              <p:sp>
                <p:nvSpPr>
                  <p:cNvPr id="68" name="文字方塊 67">
                    <a:extLst>
                      <a:ext uri="{FF2B5EF4-FFF2-40B4-BE49-F238E27FC236}">
                        <a16:creationId xmlns:a16="http://schemas.microsoft.com/office/drawing/2014/main" id="{4AA53B67-057E-8741-B023-B6D8D8EA3AB8}"/>
                      </a:ext>
                    </a:extLst>
                  </p:cNvPr>
                  <p:cNvSpPr txBox="1"/>
                  <p:nvPr/>
                </p:nvSpPr>
                <p:spPr>
                  <a:xfrm>
                    <a:off x="3489195" y="2065251"/>
                    <a:ext cx="2651015" cy="3046988"/>
                  </a:xfrm>
                  <a:prstGeom prst="rect">
                    <a:avLst/>
                  </a:prstGeom>
                  <a:noFill/>
                </p:spPr>
                <p:txBody>
                  <a:bodyPr wrap="square">
                    <a:spAutoFit/>
                  </a:bodyPr>
                  <a:lstStyle/>
                  <a:p>
                    <a:pPr defTabSz="914217" eaLnBrk="1" fontAlgn="auto" hangingPunct="1">
                      <a:spcBef>
                        <a:spcPts val="0"/>
                      </a:spcBef>
                      <a:spcAft>
                        <a:spcPts val="0"/>
                      </a:spcAft>
                    </a:pPr>
                    <a:r>
                      <a:rPr kumimoji="0" lang="zh-TW" altLang="en-US" sz="16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教務人員專業成長研習計畫</a:t>
                    </a:r>
                  </a:p>
                  <a:p>
                    <a:pPr defTabSz="914217" eaLnBrk="1" fontAlgn="auto" hangingPunct="1">
                      <a:spcBef>
                        <a:spcPts val="0"/>
                      </a:spcBef>
                      <a:spcAft>
                        <a:spcPts val="0"/>
                      </a:spcAft>
                    </a:pPr>
                    <a:r>
                      <a:rPr kumimoji="0" lang="zh-TW" altLang="en-US" sz="1600" dirty="0">
                        <a:solidFill>
                          <a:srgbClr val="FF0000"/>
                        </a:solidFill>
                        <a:latin typeface="Microsoft JhengHei" panose="020B0604030504040204" pitchFamily="34" charset="-120"/>
                        <a:ea typeface="Microsoft JhengHei" panose="020B0604030504040204" pitchFamily="34" charset="-120"/>
                      </a:rPr>
                      <a:t>和ＡＩ做朋友</a:t>
                    </a:r>
                    <a:endParaRPr kumimoji="0" lang="en-US" altLang="zh-TW" sz="16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6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ＡＩ校本課程實踐發表</a:t>
                    </a:r>
                    <a:endParaRPr kumimoji="0" lang="en-US" altLang="zh-TW" sz="16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600" dirty="0">
                        <a:solidFill>
                          <a:srgbClr val="FF0000"/>
                        </a:solidFill>
                        <a:latin typeface="Microsoft JhengHei" panose="020B0604030504040204" pitchFamily="34" charset="-120"/>
                        <a:ea typeface="Microsoft JhengHei" panose="020B0604030504040204" pitchFamily="34" charset="-120"/>
                      </a:rPr>
                      <a:t>素養導向</a:t>
                    </a:r>
                    <a:r>
                      <a:rPr kumimoji="0" lang="en-US" altLang="zh-TW" sz="1600" dirty="0">
                        <a:solidFill>
                          <a:srgbClr val="FF0000"/>
                        </a:solidFill>
                        <a:latin typeface="Microsoft JhengHei" panose="020B0604030504040204" pitchFamily="34" charset="-120"/>
                        <a:ea typeface="Microsoft JhengHei" panose="020B0604030504040204" pitchFamily="34" charset="-120"/>
                      </a:rPr>
                      <a:t>-</a:t>
                    </a:r>
                    <a:r>
                      <a:rPr kumimoji="0" lang="zh-TW" altLang="en-US" sz="1600" dirty="0">
                        <a:solidFill>
                          <a:srgbClr val="FF0000"/>
                        </a:solidFill>
                        <a:latin typeface="Microsoft JhengHei" panose="020B0604030504040204" pitchFamily="34" charset="-120"/>
                        <a:ea typeface="Microsoft JhengHei" panose="020B0604030504040204" pitchFamily="34" charset="-120"/>
                      </a:rPr>
                      <a:t>數位評量</a:t>
                    </a:r>
                    <a:endParaRPr kumimoji="0" lang="en-US" altLang="zh-TW" sz="16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600" dirty="0">
                        <a:solidFill>
                          <a:prstClr val="black"/>
                        </a:solidFill>
                        <a:latin typeface="Microsoft JhengHei" panose="020B0604030504040204" pitchFamily="34" charset="-120"/>
                        <a:ea typeface="Microsoft JhengHei" panose="020B0604030504040204" pitchFamily="34" charset="-120"/>
                      </a:rPr>
                      <a:t>輔導團團員增能計畫</a:t>
                    </a:r>
                    <a:endParaRPr kumimoji="0" lang="zh-TW" altLang="en-US" sz="16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600" dirty="0">
                        <a:solidFill>
                          <a:prstClr val="black"/>
                        </a:solidFill>
                        <a:latin typeface="Microsoft JhengHei" panose="020B0604030504040204" pitchFamily="34" charset="-120"/>
                        <a:ea typeface="Microsoft JhengHei" panose="020B0604030504040204" pitchFamily="34" charset="-120"/>
                      </a:rPr>
                      <a:t>校長與教師資訊知能</a:t>
                    </a:r>
                    <a:endParaRPr kumimoji="0" lang="en-US" altLang="zh-TW" sz="1600" dirty="0">
                      <a:solidFill>
                        <a:prstClr val="black"/>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6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品德教育融入課程與教學</a:t>
                    </a:r>
                  </a:p>
                  <a:p>
                    <a:pPr defTabSz="914217" eaLnBrk="1" fontAlgn="auto" hangingPunct="1">
                      <a:spcBef>
                        <a:spcPts val="0"/>
                      </a:spcBef>
                      <a:spcAft>
                        <a:spcPts val="0"/>
                      </a:spcAft>
                    </a:pPr>
                    <a:r>
                      <a:rPr kumimoji="0" lang="zh-TW" altLang="en-US" sz="16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生命教育融入課程與教學</a:t>
                    </a:r>
                  </a:p>
                  <a:p>
                    <a:pPr defTabSz="914217" eaLnBrk="1" fontAlgn="auto" hangingPunct="1">
                      <a:spcBef>
                        <a:spcPts val="0"/>
                      </a:spcBef>
                      <a:spcAft>
                        <a:spcPts val="0"/>
                      </a:spcAft>
                    </a:pPr>
                    <a:r>
                      <a:rPr kumimoji="0" lang="zh-TW" altLang="en-US" sz="16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交通安全教育融入課程與教學</a:t>
                    </a:r>
                  </a:p>
                  <a:p>
                    <a:pPr defTabSz="914217" eaLnBrk="1" fontAlgn="auto" hangingPunct="1">
                      <a:spcBef>
                        <a:spcPts val="0"/>
                      </a:spcBef>
                      <a:spcAft>
                        <a:spcPts val="0"/>
                      </a:spcAft>
                    </a:pPr>
                    <a:r>
                      <a:rPr kumimoji="0" lang="zh-TW" altLang="en-US" sz="16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美感深耕計畫</a:t>
                    </a:r>
                  </a:p>
                  <a:p>
                    <a:pPr defTabSz="914217" eaLnBrk="1" fontAlgn="auto" hangingPunct="1">
                      <a:spcBef>
                        <a:spcPts val="0"/>
                      </a:spcBef>
                      <a:spcAft>
                        <a:spcPts val="0"/>
                      </a:spcAft>
                    </a:pPr>
                    <a:r>
                      <a:rPr kumimoji="0" lang="zh-TW" altLang="en-US" sz="16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戶外探索教育</a:t>
                    </a:r>
                  </a:p>
                </p:txBody>
              </p:sp>
              <p:sp>
                <p:nvSpPr>
                  <p:cNvPr id="69" name="箭號: 向下 46">
                    <a:extLst>
                      <a:ext uri="{FF2B5EF4-FFF2-40B4-BE49-F238E27FC236}">
                        <a16:creationId xmlns:a16="http://schemas.microsoft.com/office/drawing/2014/main" id="{612DF087-9AAE-934F-9C4C-3378C5456E0F}"/>
                      </a:ext>
                    </a:extLst>
                  </p:cNvPr>
                  <p:cNvSpPr/>
                  <p:nvPr/>
                </p:nvSpPr>
                <p:spPr>
                  <a:xfrm>
                    <a:off x="1797207" y="5654016"/>
                    <a:ext cx="447402" cy="219907"/>
                  </a:xfrm>
                  <a:prstGeom prst="downArrow">
                    <a:avLst>
                      <a:gd name="adj1" fmla="val 50000"/>
                      <a:gd name="adj2" fmla="val 466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pPr>
                    <a:endParaRPr kumimoji="0" lang="zh-TW" altLang="en-US">
                      <a:solidFill>
                        <a:prstClr val="white"/>
                      </a:solidFill>
                      <a:ea typeface="Noto Serif CJK TC Black"/>
                    </a:endParaRPr>
                  </a:p>
                </p:txBody>
              </p:sp>
              <p:sp>
                <p:nvSpPr>
                  <p:cNvPr id="70" name="箭號: 向下 47">
                    <a:extLst>
                      <a:ext uri="{FF2B5EF4-FFF2-40B4-BE49-F238E27FC236}">
                        <a16:creationId xmlns:a16="http://schemas.microsoft.com/office/drawing/2014/main" id="{BEB918A1-7214-C84E-9525-09EFD3DB292E}"/>
                      </a:ext>
                    </a:extLst>
                  </p:cNvPr>
                  <p:cNvSpPr/>
                  <p:nvPr/>
                </p:nvSpPr>
                <p:spPr>
                  <a:xfrm>
                    <a:off x="4524042" y="5654016"/>
                    <a:ext cx="447402" cy="219907"/>
                  </a:xfrm>
                  <a:prstGeom prst="downArrow">
                    <a:avLst>
                      <a:gd name="adj1" fmla="val 50000"/>
                      <a:gd name="adj2" fmla="val 466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pPr>
                    <a:endParaRPr kumimoji="0" lang="zh-TW" altLang="en-US">
                      <a:solidFill>
                        <a:prstClr val="white"/>
                      </a:solidFill>
                      <a:ea typeface="Noto Serif CJK TC Black"/>
                    </a:endParaRPr>
                  </a:p>
                </p:txBody>
              </p:sp>
              <p:sp>
                <p:nvSpPr>
                  <p:cNvPr id="71" name="箭號: 向下 48">
                    <a:extLst>
                      <a:ext uri="{FF2B5EF4-FFF2-40B4-BE49-F238E27FC236}">
                        <a16:creationId xmlns:a16="http://schemas.microsoft.com/office/drawing/2014/main" id="{7D619B92-D484-C148-9144-A377893AED51}"/>
                      </a:ext>
                    </a:extLst>
                  </p:cNvPr>
                  <p:cNvSpPr/>
                  <p:nvPr/>
                </p:nvSpPr>
                <p:spPr>
                  <a:xfrm>
                    <a:off x="7250878" y="5654016"/>
                    <a:ext cx="447402" cy="219907"/>
                  </a:xfrm>
                  <a:prstGeom prst="downArrow">
                    <a:avLst>
                      <a:gd name="adj1" fmla="val 50000"/>
                      <a:gd name="adj2" fmla="val 466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pPr>
                    <a:endParaRPr kumimoji="0" lang="zh-TW" altLang="en-US">
                      <a:solidFill>
                        <a:prstClr val="white"/>
                      </a:solidFill>
                      <a:ea typeface="Noto Serif CJK TC Black"/>
                    </a:endParaRPr>
                  </a:p>
                </p:txBody>
              </p:sp>
              <p:sp>
                <p:nvSpPr>
                  <p:cNvPr id="72" name="箭號: 向下 49">
                    <a:extLst>
                      <a:ext uri="{FF2B5EF4-FFF2-40B4-BE49-F238E27FC236}">
                        <a16:creationId xmlns:a16="http://schemas.microsoft.com/office/drawing/2014/main" id="{88FCDA73-9B39-DA4A-82D5-539F6CD49315}"/>
                      </a:ext>
                    </a:extLst>
                  </p:cNvPr>
                  <p:cNvSpPr/>
                  <p:nvPr/>
                </p:nvSpPr>
                <p:spPr>
                  <a:xfrm>
                    <a:off x="9977713" y="5654016"/>
                    <a:ext cx="447402" cy="219907"/>
                  </a:xfrm>
                  <a:prstGeom prst="downArrow">
                    <a:avLst>
                      <a:gd name="adj1" fmla="val 50000"/>
                      <a:gd name="adj2" fmla="val 466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pPr>
                    <a:endParaRPr kumimoji="0" lang="zh-TW" altLang="en-US">
                      <a:solidFill>
                        <a:prstClr val="white"/>
                      </a:solidFill>
                      <a:ea typeface="Noto Serif CJK TC Black"/>
                    </a:endParaRPr>
                  </a:p>
                </p:txBody>
              </p:sp>
              <p:sp>
                <p:nvSpPr>
                  <p:cNvPr id="73" name="淘宝网Chenying0907出品 69">
                    <a:extLst>
                      <a:ext uri="{FF2B5EF4-FFF2-40B4-BE49-F238E27FC236}">
                        <a16:creationId xmlns:a16="http://schemas.microsoft.com/office/drawing/2014/main" id="{2948F477-C15C-F443-8CE9-9F47F3327E20}"/>
                      </a:ext>
                    </a:extLst>
                  </p:cNvPr>
                  <p:cNvSpPr txBox="1"/>
                  <p:nvPr/>
                </p:nvSpPr>
                <p:spPr>
                  <a:xfrm>
                    <a:off x="3397592" y="5839949"/>
                    <a:ext cx="2621931" cy="1077218"/>
                  </a:xfrm>
                  <a:prstGeom prst="rect">
                    <a:avLst/>
                  </a:prstGeom>
                  <a:noFill/>
                </p:spPr>
                <p:txBody>
                  <a:bodyPr wrap="square" rtlCol="0">
                    <a:spAutoFit/>
                  </a:bodyPr>
                  <a:lstStyle/>
                  <a:p>
                    <a:pPr algn="ctr" defTabSz="914217" eaLnBrk="1" fontAlgn="auto" hangingPunct="1">
                      <a:spcBef>
                        <a:spcPts val="0"/>
                      </a:spcBef>
                      <a:spcAft>
                        <a:spcPts val="0"/>
                      </a:spcAft>
                    </a:pPr>
                    <a:r>
                      <a:rPr kumimoji="0" lang="zh-CN" altLang="en-US" sz="3200" b="1" dirty="0">
                        <a:solidFill>
                          <a:schemeClr val="accent3">
                            <a:lumMod val="50000"/>
                          </a:schemeClr>
                        </a:solidFill>
                        <a:latin typeface="微软雅黑" panose="020B0503020204020204" pitchFamily="34" charset="-122"/>
                        <a:ea typeface="微软雅黑" panose="020B0503020204020204" pitchFamily="34" charset="-122"/>
                      </a:rPr>
                      <a:t>實踐素養</a:t>
                    </a:r>
                    <a:endParaRPr kumimoji="0" lang="en-US" altLang="zh-CN" sz="3200" b="1" dirty="0">
                      <a:solidFill>
                        <a:schemeClr val="accent3">
                          <a:lumMod val="50000"/>
                        </a:schemeClr>
                      </a:solidFill>
                      <a:latin typeface="微软雅黑" panose="020B0503020204020204" pitchFamily="34" charset="-122"/>
                      <a:ea typeface="微软雅黑" panose="020B0503020204020204" pitchFamily="34" charset="-122"/>
                    </a:endParaRPr>
                  </a:p>
                  <a:p>
                    <a:pPr algn="ctr" defTabSz="914217" eaLnBrk="1" fontAlgn="auto" hangingPunct="1">
                      <a:spcBef>
                        <a:spcPts val="0"/>
                      </a:spcBef>
                      <a:spcAft>
                        <a:spcPts val="0"/>
                      </a:spcAft>
                    </a:pPr>
                    <a:r>
                      <a:rPr kumimoji="0" lang="zh-CN" altLang="en-US" sz="3200" b="1" dirty="0">
                        <a:solidFill>
                          <a:schemeClr val="accent3">
                            <a:lumMod val="50000"/>
                          </a:schemeClr>
                        </a:solidFill>
                        <a:latin typeface="微软雅黑" panose="020B0503020204020204" pitchFamily="34" charset="-122"/>
                        <a:ea typeface="微软雅黑" panose="020B0503020204020204" pitchFamily="34" charset="-122"/>
                      </a:rPr>
                      <a:t>精進專業</a:t>
                    </a:r>
                  </a:p>
                </p:txBody>
              </p:sp>
              <p:grpSp>
                <p:nvGrpSpPr>
                  <p:cNvPr id="74" name="群組 73">
                    <a:extLst>
                      <a:ext uri="{FF2B5EF4-FFF2-40B4-BE49-F238E27FC236}">
                        <a16:creationId xmlns:a16="http://schemas.microsoft.com/office/drawing/2014/main" id="{B60025D3-D3A6-2F44-B519-F340626CCC02}"/>
                      </a:ext>
                    </a:extLst>
                  </p:cNvPr>
                  <p:cNvGrpSpPr/>
                  <p:nvPr/>
                </p:nvGrpSpPr>
                <p:grpSpPr>
                  <a:xfrm>
                    <a:off x="312369" y="854242"/>
                    <a:ext cx="11302079" cy="4735695"/>
                    <a:chOff x="312369" y="854242"/>
                    <a:chExt cx="11302079" cy="4735695"/>
                  </a:xfrm>
                </p:grpSpPr>
                <p:sp>
                  <p:nvSpPr>
                    <p:cNvPr id="75" name="文字方塊 74">
                      <a:extLst>
                        <a:ext uri="{FF2B5EF4-FFF2-40B4-BE49-F238E27FC236}">
                          <a16:creationId xmlns:a16="http://schemas.microsoft.com/office/drawing/2014/main" id="{2E31E25B-2604-2148-A43C-2D1DDC790356}"/>
                        </a:ext>
                      </a:extLst>
                    </p:cNvPr>
                    <p:cNvSpPr txBox="1"/>
                    <p:nvPr/>
                  </p:nvSpPr>
                  <p:spPr>
                    <a:xfrm>
                      <a:off x="9869930" y="854242"/>
                      <a:ext cx="732946" cy="1015296"/>
                    </a:xfrm>
                    <a:prstGeom prst="rect">
                      <a:avLst/>
                    </a:prstGeom>
                    <a:noFill/>
                  </p:spPr>
                  <p:txBody>
                    <a:bodyPr wrap="square">
                      <a:spAutoFit/>
                    </a:bodyPr>
                    <a:lstStyle/>
                    <a:p>
                      <a:pPr defTabSz="914217" eaLnBrk="1" fontAlgn="auto" hangingPunct="1">
                        <a:spcBef>
                          <a:spcPts val="0"/>
                        </a:spcBef>
                        <a:spcAft>
                          <a:spcPts val="0"/>
                        </a:spcAft>
                      </a:pPr>
                      <a:r>
                        <a:rPr kumimoji="0" lang="en-US" altLang="zh-TW" sz="5998" b="1" dirty="0">
                          <a:solidFill>
                            <a:prstClr val="white"/>
                          </a:solidFill>
                          <a:latin typeface="微软雅黑" panose="020B0503020204020204" pitchFamily="34" charset="-122"/>
                          <a:ea typeface="微软雅黑" panose="020B0503020204020204" pitchFamily="34" charset="-122"/>
                        </a:rPr>
                        <a:t>D</a:t>
                      </a:r>
                      <a:endParaRPr kumimoji="0" lang="zh-TW" altLang="en-US" sz="5998" dirty="0">
                        <a:solidFill>
                          <a:prstClr val="white"/>
                        </a:solidFill>
                        <a:latin typeface="+mn-lt"/>
                        <a:ea typeface="Noto Serif CJK TC Black"/>
                      </a:endParaRPr>
                    </a:p>
                  </p:txBody>
                </p:sp>
                <p:sp>
                  <p:nvSpPr>
                    <p:cNvPr id="76" name="文字方塊 75">
                      <a:extLst>
                        <a:ext uri="{FF2B5EF4-FFF2-40B4-BE49-F238E27FC236}">
                          <a16:creationId xmlns:a16="http://schemas.microsoft.com/office/drawing/2014/main" id="{9CB81292-DF9B-E64F-8E9D-75FFBCCD4716}"/>
                        </a:ext>
                      </a:extLst>
                    </p:cNvPr>
                    <p:cNvSpPr txBox="1"/>
                    <p:nvPr/>
                  </p:nvSpPr>
                  <p:spPr>
                    <a:xfrm>
                      <a:off x="682285" y="2050507"/>
                      <a:ext cx="2734472" cy="3539430"/>
                    </a:xfrm>
                    <a:prstGeom prst="rect">
                      <a:avLst/>
                    </a:prstGeom>
                    <a:noFill/>
                  </p:spPr>
                  <p:txBody>
                    <a:bodyPr wrap="square">
                      <a:spAutoFit/>
                    </a:bodyPr>
                    <a:lstStyle/>
                    <a:p>
                      <a:pPr defTabSz="914217" eaLnBrk="1" fontAlgn="auto" hangingPunct="1">
                        <a:spcBef>
                          <a:spcPts val="0"/>
                        </a:spcBef>
                        <a:spcAft>
                          <a:spcPts val="0"/>
                        </a:spcAft>
                      </a:pPr>
                      <a:r>
                        <a:rPr kumimoji="0" lang="zh-TW" altLang="en-US"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造咖計畫</a:t>
                      </a:r>
                      <a:r>
                        <a:rPr kumimoji="0" lang="en-US" altLang="zh-TW"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kumimoji="0" lang="zh-TW" altLang="en-US"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課程</a:t>
                      </a:r>
                      <a:r>
                        <a:rPr kumimoji="0" lang="en-US" altLang="zh-TW"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kumimoji="0" lang="zh-TW" altLang="en-US"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社群</a:t>
                      </a:r>
                      <a:endParaRPr kumimoji="0" lang="en-US" altLang="zh-TW"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領導人培育計畫</a:t>
                      </a:r>
                    </a:p>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精進計畫核心工作小組</a:t>
                      </a:r>
                      <a:endParaRPr kumimoji="0"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專題探究課程工作坊</a:t>
                      </a:r>
                      <a:endParaRPr kumimoji="0"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solidFill>
                            <a:srgbClr val="FF0000"/>
                          </a:solidFill>
                          <a:latin typeface="Microsoft JhengHei" panose="020B0604030504040204" pitchFamily="34" charset="-120"/>
                          <a:ea typeface="Microsoft JhengHei" panose="020B0604030504040204" pitchFamily="34" charset="-120"/>
                        </a:rPr>
                        <a:t>學校玩很大：素養導向課程發表</a:t>
                      </a:r>
                      <a:endParaRPr kumimoji="0"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dirty="0">
                          <a:latin typeface="Microsoft JhengHei" panose="020B0604030504040204" pitchFamily="34" charset="-120"/>
                          <a:ea typeface="Microsoft JhengHei" panose="020B0604030504040204" pitchFamily="34" charset="-120"/>
                        </a:rPr>
                        <a:t>非專授課教師增能</a:t>
                      </a: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課程計畫備查工作實施計畫</a:t>
                      </a:r>
                      <a:endParaRPr kumimoji="0" lang="en-US" altLang="zh-TW" sz="1400" dirty="0">
                        <a:solidFill>
                          <a:srgbClr val="FF0000"/>
                        </a:solidFill>
                        <a:latin typeface="Microsoft JhengHei" panose="020B0604030504040204" pitchFamily="34" charset="-120"/>
                        <a:ea typeface="Microsoft JhengHei" panose="020B0604030504040204" pitchFamily="34" charset="-120"/>
                      </a:endParaRP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教學正常化視導</a:t>
                      </a:r>
                      <a:endPar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latin typeface="Microsoft JhengHei" panose="020B0604030504040204" pitchFamily="34" charset="-120"/>
                          <a:ea typeface="Microsoft JhengHei" panose="020B0604030504040204" pitchFamily="34" charset="-120"/>
                          <a:cs typeface="Times New Roman" panose="02020603050405020304" pitchFamily="18" charset="0"/>
                        </a:rPr>
                        <a:t>推動學校課程評鑑</a:t>
                      </a:r>
                      <a:endParaRPr kumimoji="0" lang="en-US" altLang="zh-TW" sz="1400" kern="100" dirty="0">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校本課程發展計畫</a:t>
                      </a:r>
                      <a:endPar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活化課程與教學計畫</a:t>
                      </a:r>
                      <a:endPar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媒體素養教育基地</a:t>
                      </a:r>
                      <a:endParaRPr kumimoji="0" lang="en-US" altLang="zh-TW" sz="1400" kern="1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探究與實作增能工作坊</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生活課程初任教師增能</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生活課程行動研究工作坊</a:t>
                      </a:r>
                    </a:p>
                    <a:p>
                      <a:pPr defTabSz="914217" eaLnBrk="1" fontAlgn="auto" hangingPunct="1">
                        <a:spcBef>
                          <a:spcPts val="0"/>
                        </a:spcBef>
                        <a:spcAft>
                          <a:spcPts val="0"/>
                        </a:spcAft>
                      </a:pPr>
                      <a:r>
                        <a:rPr kumimoji="0" lang="zh-TW" altLang="en-US" sz="1400" dirty="0">
                          <a:solidFill>
                            <a:prstClr val="black"/>
                          </a:solidFill>
                          <a:latin typeface="Microsoft JhengHei" panose="020B0604030504040204" pitchFamily="34" charset="-120"/>
                          <a:ea typeface="Microsoft JhengHei" panose="020B0604030504040204" pitchFamily="34" charset="-120"/>
                        </a:rPr>
                        <a:t>輔導團員甄選實施計畫</a:t>
                      </a:r>
                    </a:p>
                  </p:txBody>
                </p:sp>
                <p:sp>
                  <p:nvSpPr>
                    <p:cNvPr id="77" name="文本框 102">
                      <a:extLst>
                        <a:ext uri="{FF2B5EF4-FFF2-40B4-BE49-F238E27FC236}">
                          <a16:creationId xmlns:a16="http://schemas.microsoft.com/office/drawing/2014/main" id="{6275B74E-0C71-4742-AE97-CF71032C46A6}"/>
                        </a:ext>
                      </a:extLst>
                    </p:cNvPr>
                    <p:cNvSpPr txBox="1"/>
                    <p:nvPr/>
                  </p:nvSpPr>
                  <p:spPr>
                    <a:xfrm>
                      <a:off x="900359" y="1004468"/>
                      <a:ext cx="2324554" cy="584775"/>
                    </a:xfrm>
                    <a:prstGeom prst="rect">
                      <a:avLst/>
                    </a:prstGeom>
                    <a:noFill/>
                  </p:spPr>
                  <p:txBody>
                    <a:bodyPr wrap="square" rtlCol="0">
                      <a:spAutoFit/>
                    </a:bodyPr>
                    <a:lstStyle/>
                    <a:p>
                      <a:pPr algn="ctr"/>
                      <a:r>
                        <a:rPr lang="zh-TW" altLang="en-US" sz="3200" b="1" dirty="0">
                          <a:solidFill>
                            <a:schemeClr val="accent2"/>
                          </a:solidFill>
                        </a:rPr>
                        <a:t>課程美學</a:t>
                      </a:r>
                      <a:endParaRPr lang="zh-CN" altLang="en-US" sz="3200" b="1" dirty="0">
                        <a:solidFill>
                          <a:schemeClr val="accent2"/>
                        </a:solidFill>
                      </a:endParaRPr>
                    </a:p>
                  </p:txBody>
                </p:sp>
                <p:sp>
                  <p:nvSpPr>
                    <p:cNvPr id="78" name="文本框 103">
                      <a:extLst>
                        <a:ext uri="{FF2B5EF4-FFF2-40B4-BE49-F238E27FC236}">
                          <a16:creationId xmlns:a16="http://schemas.microsoft.com/office/drawing/2014/main" id="{9CC47FDB-1662-FF44-9296-5E19619103C5}"/>
                        </a:ext>
                      </a:extLst>
                    </p:cNvPr>
                    <p:cNvSpPr txBox="1"/>
                    <p:nvPr/>
                  </p:nvSpPr>
                  <p:spPr>
                    <a:xfrm>
                      <a:off x="4154183" y="1018051"/>
                      <a:ext cx="1826143" cy="584775"/>
                    </a:xfrm>
                    <a:prstGeom prst="rect">
                      <a:avLst/>
                    </a:prstGeom>
                    <a:noFill/>
                  </p:spPr>
                  <p:txBody>
                    <a:bodyPr wrap="none" rtlCol="0">
                      <a:spAutoFit/>
                    </a:bodyPr>
                    <a:lstStyle/>
                    <a:p>
                      <a:pPr algn="ctr"/>
                      <a:r>
                        <a:rPr lang="zh-CN" altLang="en-US" sz="3200" b="1" dirty="0">
                          <a:solidFill>
                            <a:schemeClr val="accent3">
                              <a:lumMod val="50000"/>
                            </a:schemeClr>
                          </a:solidFill>
                        </a:rPr>
                        <a:t>科技活用</a:t>
                      </a:r>
                    </a:p>
                  </p:txBody>
                </p:sp>
                <p:sp>
                  <p:nvSpPr>
                    <p:cNvPr id="79" name="文本框 104">
                      <a:extLst>
                        <a:ext uri="{FF2B5EF4-FFF2-40B4-BE49-F238E27FC236}">
                          <a16:creationId xmlns:a16="http://schemas.microsoft.com/office/drawing/2014/main" id="{7AB58D69-CFA8-CB4C-9159-00F5200A9CC3}"/>
                        </a:ext>
                      </a:extLst>
                    </p:cNvPr>
                    <p:cNvSpPr txBox="1"/>
                    <p:nvPr/>
                  </p:nvSpPr>
                  <p:spPr>
                    <a:xfrm>
                      <a:off x="6989224" y="1017327"/>
                      <a:ext cx="1826143" cy="584775"/>
                    </a:xfrm>
                    <a:prstGeom prst="rect">
                      <a:avLst/>
                    </a:prstGeom>
                    <a:noFill/>
                  </p:spPr>
                  <p:txBody>
                    <a:bodyPr wrap="none" rtlCol="0">
                      <a:spAutoFit/>
                    </a:bodyPr>
                    <a:lstStyle/>
                    <a:p>
                      <a:pPr algn="ctr"/>
                      <a:r>
                        <a:rPr lang="zh-TW" altLang="en-US" sz="3200" b="1" dirty="0">
                          <a:solidFill>
                            <a:schemeClr val="accent6">
                              <a:lumMod val="75000"/>
                            </a:schemeClr>
                          </a:solidFill>
                        </a:rPr>
                        <a:t>均衡優質</a:t>
                      </a:r>
                      <a:endParaRPr lang="zh-CN" altLang="en-US" sz="3200" b="1" dirty="0">
                        <a:solidFill>
                          <a:schemeClr val="accent6">
                            <a:lumMod val="75000"/>
                          </a:schemeClr>
                        </a:solidFill>
                      </a:endParaRPr>
                    </a:p>
                  </p:txBody>
                </p:sp>
                <p:sp>
                  <p:nvSpPr>
                    <p:cNvPr id="80" name="文本框 105">
                      <a:extLst>
                        <a:ext uri="{FF2B5EF4-FFF2-40B4-BE49-F238E27FC236}">
                          <a16:creationId xmlns:a16="http://schemas.microsoft.com/office/drawing/2014/main" id="{B6F8A2B0-E113-914C-8523-DE8BC14B0C5F}"/>
                        </a:ext>
                      </a:extLst>
                    </p:cNvPr>
                    <p:cNvSpPr txBox="1"/>
                    <p:nvPr/>
                  </p:nvSpPr>
                  <p:spPr>
                    <a:xfrm>
                      <a:off x="9788307" y="994084"/>
                      <a:ext cx="1826141" cy="584775"/>
                    </a:xfrm>
                    <a:prstGeom prst="rect">
                      <a:avLst/>
                    </a:prstGeom>
                    <a:noFill/>
                  </p:spPr>
                  <p:txBody>
                    <a:bodyPr wrap="none" rtlCol="0">
                      <a:spAutoFit/>
                    </a:bodyPr>
                    <a:lstStyle/>
                    <a:p>
                      <a:pPr algn="ctr"/>
                      <a:r>
                        <a:rPr lang="zh-TW" altLang="en-US" sz="3200" b="1" dirty="0">
                          <a:solidFill>
                            <a:srgbClr val="002060"/>
                          </a:solidFill>
                        </a:rPr>
                        <a:t>世界接軌</a:t>
                      </a:r>
                      <a:endParaRPr lang="zh-CN" altLang="en-US" sz="3200" b="1" dirty="0">
                        <a:solidFill>
                          <a:srgbClr val="002060"/>
                        </a:solidFill>
                      </a:endParaRPr>
                    </a:p>
                  </p:txBody>
                </p:sp>
                <p:pic>
                  <p:nvPicPr>
                    <p:cNvPr id="81" name="圖片 80">
                      <a:extLst>
                        <a:ext uri="{FF2B5EF4-FFF2-40B4-BE49-F238E27FC236}">
                          <a16:creationId xmlns:a16="http://schemas.microsoft.com/office/drawing/2014/main" id="{EA1A1861-8690-A84C-82E3-42972188AE88}"/>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312369" y="960324"/>
                      <a:ext cx="852373" cy="753830"/>
                    </a:xfrm>
                    <a:prstGeom prst="rect">
                      <a:avLst/>
                    </a:prstGeom>
                  </p:spPr>
                </p:pic>
                <p:pic>
                  <p:nvPicPr>
                    <p:cNvPr id="82" name="圖片 81">
                      <a:extLst>
                        <a:ext uri="{FF2B5EF4-FFF2-40B4-BE49-F238E27FC236}">
                          <a16:creationId xmlns:a16="http://schemas.microsoft.com/office/drawing/2014/main" id="{E52010DC-844D-2642-87CE-C8238EFE6103}"/>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a:off x="3254044" y="928566"/>
                      <a:ext cx="984863" cy="871002"/>
                    </a:xfrm>
                    <a:prstGeom prst="rect">
                      <a:avLst/>
                    </a:prstGeom>
                  </p:spPr>
                </p:pic>
                <p:pic>
                  <p:nvPicPr>
                    <p:cNvPr id="83" name="圖片 82">
                      <a:extLst>
                        <a:ext uri="{FF2B5EF4-FFF2-40B4-BE49-F238E27FC236}">
                          <a16:creationId xmlns:a16="http://schemas.microsoft.com/office/drawing/2014/main" id="{067670C7-7E72-0D49-9632-4AC6D0D578C2}"/>
                        </a:ext>
                      </a:extLst>
                    </p:cNvPr>
                    <p:cNvPicPr>
                      <a:picLocks noChangeAspect="1"/>
                    </p:cNvPicPr>
                    <p:nvPr/>
                  </p:nvPicPr>
                  <p:blipFill>
                    <a:blip r:embed="rId36" cstate="hqprint">
                      <a:extLst>
                        <a:ext uri="{28A0092B-C50C-407E-A947-70E740481C1C}">
                          <a14:useLocalDpi xmlns:a14="http://schemas.microsoft.com/office/drawing/2010/main" val="0"/>
                        </a:ext>
                      </a:extLst>
                    </a:blip>
                    <a:stretch>
                      <a:fillRect/>
                    </a:stretch>
                  </p:blipFill>
                  <p:spPr>
                    <a:xfrm>
                      <a:off x="6155481" y="854242"/>
                      <a:ext cx="1031487" cy="912236"/>
                    </a:xfrm>
                    <a:prstGeom prst="rect">
                      <a:avLst/>
                    </a:prstGeom>
                  </p:spPr>
                </p:pic>
                <p:pic>
                  <p:nvPicPr>
                    <p:cNvPr id="84" name="圖片 83">
                      <a:extLst>
                        <a:ext uri="{FF2B5EF4-FFF2-40B4-BE49-F238E27FC236}">
                          <a16:creationId xmlns:a16="http://schemas.microsoft.com/office/drawing/2014/main" id="{E454401A-A7CF-D24D-BEA7-27D76D443443}"/>
                        </a:ext>
                      </a:extLst>
                    </p:cNvPr>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8892739" y="917507"/>
                      <a:ext cx="1052694" cy="930991"/>
                    </a:xfrm>
                    <a:prstGeom prst="rect">
                      <a:avLst/>
                    </a:prstGeom>
                  </p:spPr>
                </p:pic>
              </p:grpSp>
            </p:grpSp>
          </p:grpSp>
        </p:grpSp>
      </p:grpSp>
      <p:sp>
        <p:nvSpPr>
          <p:cNvPr id="87" name="文本框 1">
            <a:extLst>
              <a:ext uri="{FF2B5EF4-FFF2-40B4-BE49-F238E27FC236}">
                <a16:creationId xmlns:a16="http://schemas.microsoft.com/office/drawing/2014/main" id="{CFC6C365-88DB-3C4C-A0A2-53B9F75CC537}"/>
              </a:ext>
            </a:extLst>
          </p:cNvPr>
          <p:cNvSpPr txBox="1">
            <a:spLocks/>
          </p:cNvSpPr>
          <p:nvPr/>
        </p:nvSpPr>
        <p:spPr bwMode="auto">
          <a:xfrm>
            <a:off x="6345788" y="277927"/>
            <a:ext cx="4596609" cy="615553"/>
          </a:xfrm>
          <a:prstGeom prst="rect">
            <a:avLst/>
          </a:prstGeom>
          <a:gradFill>
            <a:gsLst>
              <a:gs pos="0">
                <a:schemeClr val="accent2">
                  <a:hueOff val="1820591"/>
                  <a:satOff val="-2271"/>
                  <a:lumOff val="534"/>
                  <a:alphaOff val="0"/>
                  <a:tint val="50000"/>
                  <a:satMod val="300000"/>
                </a:schemeClr>
              </a:gs>
              <a:gs pos="51000">
                <a:schemeClr val="accent2">
                  <a:hueOff val="1820591"/>
                  <a:satOff val="-2271"/>
                  <a:lumOff val="534"/>
                  <a:tint val="37000"/>
                  <a:satMod val="300000"/>
                  <a:alpha val="32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CN" altLang="en-US" sz="4000" spc="169" dirty="0">
                <a:cs typeface="+mn-ea"/>
                <a:sym typeface="+mn-lt"/>
              </a:rPr>
              <a:t>計畫主軸</a:t>
            </a:r>
            <a:endParaRPr lang="zh-CN" altLang="en-US" sz="1600" spc="169" dirty="0">
              <a:cs typeface="+mn-ea"/>
              <a:sym typeface="+mn-lt"/>
            </a:endParaRPr>
          </a:p>
        </p:txBody>
      </p:sp>
    </p:spTree>
    <p:extLst>
      <p:ext uri="{BB962C8B-B14F-4D97-AF65-F5344CB8AC3E}">
        <p14:creationId xmlns:p14="http://schemas.microsoft.com/office/powerpoint/2010/main" val="410626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版面配置區 1">
            <a:extLst>
              <a:ext uri="{FF2B5EF4-FFF2-40B4-BE49-F238E27FC236}">
                <a16:creationId xmlns:a16="http://schemas.microsoft.com/office/drawing/2014/main" id="{B1661BFB-7F8B-4E26-B7DC-5E2BE4D62DF1}"/>
              </a:ext>
            </a:extLst>
          </p:cNvPr>
          <p:cNvSpPr txBox="1">
            <a:spLocks/>
          </p:cNvSpPr>
          <p:nvPr/>
        </p:nvSpPr>
        <p:spPr>
          <a:xfrm>
            <a:off x="2173977" y="-711664"/>
            <a:ext cx="8643778" cy="74069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26" fontAlgn="auto">
              <a:spcAft>
                <a:spcPts val="0"/>
              </a:spcAft>
              <a:defRPr/>
            </a:pPr>
            <a:endParaRPr kumimoji="0" lang="en-US" altLang="zh-TW" sz="4799" dirty="0">
              <a:solidFill>
                <a:srgbClr val="FAA0AA"/>
              </a:solidFill>
              <a:ea typeface="Noto Serif CJK TC Black"/>
              <a:cs typeface="+mn-ea"/>
              <a:sym typeface="+mn-lt"/>
            </a:endParaRPr>
          </a:p>
        </p:txBody>
      </p:sp>
      <p:grpSp>
        <p:nvGrpSpPr>
          <p:cNvPr id="2" name="组合 1"/>
          <p:cNvGrpSpPr/>
          <p:nvPr/>
        </p:nvGrpSpPr>
        <p:grpSpPr>
          <a:xfrm>
            <a:off x="2205" y="251874"/>
            <a:ext cx="12187591" cy="820064"/>
            <a:chOff x="1" y="348184"/>
            <a:chExt cx="12190412" cy="820254"/>
          </a:xfrm>
        </p:grpSpPr>
        <p:sp>
          <p:nvSpPr>
            <p:cNvPr id="12" name="矩形 11"/>
            <p:cNvSpPr/>
            <p:nvPr/>
          </p:nvSpPr>
          <p:spPr>
            <a:xfrm flipV="1">
              <a:off x="724" y="348184"/>
              <a:ext cx="818941" cy="820253"/>
            </a:xfrm>
            <a:prstGeom prst="rect">
              <a:avLst/>
            </a:prstGeom>
            <a:gradFill>
              <a:gsLst>
                <a:gs pos="48000">
                  <a:srgbClr val="49C1AD"/>
                </a:gs>
                <a:gs pos="0">
                  <a:srgbClr val="00B0F0"/>
                </a:gs>
                <a:gs pos="100000">
                  <a:srgbClr val="A8CF38"/>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defRPr/>
              </a:pPr>
              <a:endParaRPr kumimoji="0" lang="zh-CN" altLang="en-US">
                <a:solidFill>
                  <a:srgbClr val="FFFFFF"/>
                </a:solidFill>
                <a:ea typeface="Noto Serif CJK TC Black"/>
                <a:cs typeface="+mn-ea"/>
                <a:sym typeface="+mn-lt"/>
              </a:endParaRPr>
            </a:p>
          </p:txBody>
        </p:sp>
        <p:sp>
          <p:nvSpPr>
            <p:cNvPr id="55" name="TextBox 20"/>
            <p:cNvSpPr txBox="1"/>
            <p:nvPr/>
          </p:nvSpPr>
          <p:spPr>
            <a:xfrm>
              <a:off x="819664" y="372592"/>
              <a:ext cx="9020826" cy="757177"/>
            </a:xfrm>
            <a:prstGeom prst="rect">
              <a:avLst/>
            </a:prstGeom>
            <a:noFill/>
          </p:spPr>
          <p:txBody>
            <a:bodyPr wrap="square" rtlCol="0">
              <a:spAutoFit/>
            </a:bodyPr>
            <a:lstStyle/>
            <a:p>
              <a:pPr defTabSz="914126" eaLnBrk="1" fontAlgn="auto" hangingPunct="1">
                <a:lnSpc>
                  <a:spcPct val="90000"/>
                </a:lnSpc>
                <a:spcBef>
                  <a:spcPts val="1000"/>
                </a:spcBef>
                <a:spcAft>
                  <a:spcPts val="0"/>
                </a:spcAft>
                <a:defRPr/>
              </a:pPr>
              <a:r>
                <a:rPr kumimoji="0" lang="zh-TW" altLang="en-US" sz="4799" b="1" dirty="0">
                  <a:solidFill>
                    <a:srgbClr val="000000">
                      <a:lumMod val="50000"/>
                      <a:lumOff val="50000"/>
                    </a:srgbClr>
                  </a:solidFill>
                  <a:latin typeface="Microsoft YaHei" charset="0"/>
                  <a:ea typeface="Noto Serif CJK TC Black"/>
                  <a:cs typeface="+mn-ea"/>
                  <a:sym typeface="+mn-lt"/>
                </a:rPr>
                <a:t>新竹市教育現況分析</a:t>
              </a:r>
              <a:endParaRPr kumimoji="0" lang="en-US" altLang="zh-TW" sz="4799" b="1" dirty="0">
                <a:solidFill>
                  <a:srgbClr val="000000">
                    <a:lumMod val="50000"/>
                    <a:lumOff val="50000"/>
                  </a:srgbClr>
                </a:solidFill>
                <a:latin typeface="Microsoft YaHei" charset="0"/>
                <a:ea typeface="Noto Serif CJK TC Black"/>
                <a:cs typeface="+mn-ea"/>
                <a:sym typeface="+mn-lt"/>
              </a:endParaRPr>
            </a:p>
          </p:txBody>
        </p:sp>
        <p:sp>
          <p:nvSpPr>
            <p:cNvPr id="13" name="矩形 12"/>
            <p:cNvSpPr/>
            <p:nvPr/>
          </p:nvSpPr>
          <p:spPr>
            <a:xfrm flipV="1">
              <a:off x="1" y="1104886"/>
              <a:ext cx="12190412" cy="63552"/>
            </a:xfrm>
            <a:prstGeom prst="rect">
              <a:avLst/>
            </a:prstGeom>
            <a:gradFill>
              <a:gsLst>
                <a:gs pos="48000">
                  <a:srgbClr val="49C1AD"/>
                </a:gs>
                <a:gs pos="0">
                  <a:srgbClr val="00B0F0"/>
                </a:gs>
                <a:gs pos="100000">
                  <a:srgbClr val="A8CF38"/>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defRPr/>
              </a:pPr>
              <a:endParaRPr kumimoji="0" lang="zh-CN" altLang="en-US">
                <a:solidFill>
                  <a:srgbClr val="FFFFFF"/>
                </a:solidFill>
                <a:ea typeface="Noto Serif CJK TC Black"/>
                <a:cs typeface="+mn-ea"/>
                <a:sym typeface="+mn-lt"/>
              </a:endParaRPr>
            </a:p>
          </p:txBody>
        </p:sp>
      </p:grpSp>
      <p:grpSp>
        <p:nvGrpSpPr>
          <p:cNvPr id="24" name="群組 23">
            <a:extLst>
              <a:ext uri="{FF2B5EF4-FFF2-40B4-BE49-F238E27FC236}">
                <a16:creationId xmlns:a16="http://schemas.microsoft.com/office/drawing/2014/main" id="{303F7D43-BAC8-E846-A3CB-780538BF6802}"/>
              </a:ext>
            </a:extLst>
          </p:cNvPr>
          <p:cNvGrpSpPr/>
          <p:nvPr/>
        </p:nvGrpSpPr>
        <p:grpSpPr>
          <a:xfrm>
            <a:off x="412303" y="747606"/>
            <a:ext cx="11763805" cy="5834118"/>
            <a:chOff x="412303" y="747606"/>
            <a:chExt cx="11763805" cy="5834118"/>
          </a:xfrm>
        </p:grpSpPr>
        <p:pic>
          <p:nvPicPr>
            <p:cNvPr id="4" name="圖片 3">
              <a:extLst>
                <a:ext uri="{FF2B5EF4-FFF2-40B4-BE49-F238E27FC236}">
                  <a16:creationId xmlns:a16="http://schemas.microsoft.com/office/drawing/2014/main" id="{5B4EA263-DAA6-479B-BD9F-7027430A048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7864" y="747606"/>
              <a:ext cx="5938244" cy="5834118"/>
            </a:xfrm>
            <a:prstGeom prst="rect">
              <a:avLst/>
            </a:prstGeom>
          </p:spPr>
        </p:pic>
        <p:grpSp>
          <p:nvGrpSpPr>
            <p:cNvPr id="21" name="群組 20">
              <a:extLst>
                <a:ext uri="{FF2B5EF4-FFF2-40B4-BE49-F238E27FC236}">
                  <a16:creationId xmlns:a16="http://schemas.microsoft.com/office/drawing/2014/main" id="{976D44F5-538B-4440-AF29-AB95679BA7F0}"/>
                </a:ext>
              </a:extLst>
            </p:cNvPr>
            <p:cNvGrpSpPr/>
            <p:nvPr/>
          </p:nvGrpSpPr>
          <p:grpSpPr>
            <a:xfrm>
              <a:off x="412303" y="1317802"/>
              <a:ext cx="9766991" cy="3482843"/>
              <a:chOff x="412303" y="1317802"/>
              <a:chExt cx="9766991" cy="3482843"/>
            </a:xfrm>
          </p:grpSpPr>
          <p:sp>
            <p:nvSpPr>
              <p:cNvPr id="7" name="矩形 6">
                <a:extLst>
                  <a:ext uri="{FF2B5EF4-FFF2-40B4-BE49-F238E27FC236}">
                    <a16:creationId xmlns:a16="http://schemas.microsoft.com/office/drawing/2014/main" id="{EBED91A1-9CC9-4100-9337-D0079944A054}"/>
                  </a:ext>
                </a:extLst>
              </p:cNvPr>
              <p:cNvSpPr/>
              <p:nvPr/>
            </p:nvSpPr>
            <p:spPr>
              <a:xfrm>
                <a:off x="412303" y="1317802"/>
                <a:ext cx="7483897" cy="2492990"/>
              </a:xfrm>
              <a:prstGeom prst="rect">
                <a:avLst/>
              </a:prstGeom>
            </p:spPr>
            <p:txBody>
              <a:bodyPr wrap="square">
                <a:spAutoFit/>
              </a:bodyPr>
              <a:lstStyle/>
              <a:p>
                <a:r>
                  <a:rPr lang="zh-TW" altLang="en-US" sz="3600" b="1" dirty="0">
                    <a:solidFill>
                      <a:srgbClr val="0070C0"/>
                    </a:solidFill>
                    <a:latin typeface="Microsoft JhengHei" panose="020B0604030504040204" pitchFamily="34" charset="-120"/>
                    <a:ea typeface="Microsoft JhengHei" panose="020B0604030504040204" pitchFamily="34" charset="-120"/>
                  </a:rPr>
                  <a:t>獨特</a:t>
                </a:r>
                <a:r>
                  <a:rPr lang="en" altLang="zh-TW" sz="3600" b="1" dirty="0">
                    <a:solidFill>
                      <a:srgbClr val="0070C0"/>
                    </a:solidFill>
                    <a:latin typeface="Microsoft JhengHei" panose="020B0604030504040204" pitchFamily="34" charset="-120"/>
                    <a:ea typeface="Microsoft JhengHei" panose="020B0604030504040204" pitchFamily="34" charset="-120"/>
                  </a:rPr>
                  <a:t>DNA</a:t>
                </a:r>
                <a:endParaRPr lang="en-US" altLang="zh-TW" sz="3600" b="1" dirty="0">
                  <a:solidFill>
                    <a:srgbClr val="0070C0"/>
                  </a:solidFill>
                  <a:latin typeface="Microsoft JhengHei" panose="020B0604030504040204" pitchFamily="34" charset="-120"/>
                  <a:ea typeface="Microsoft JhengHei" panose="020B0604030504040204" pitchFamily="34" charset="-120"/>
                </a:endParaRPr>
              </a:p>
              <a:p>
                <a:r>
                  <a:rPr lang="zh-TW" altLang="en-US" sz="3200" b="1" dirty="0">
                    <a:solidFill>
                      <a:srgbClr val="0070C0"/>
                    </a:solidFill>
                  </a:rPr>
                  <a:t>三高一低：學歷高、所得高、出生率高</a:t>
                </a:r>
                <a:endParaRPr lang="en-US" altLang="zh-TW" sz="3200" b="1" dirty="0">
                  <a:solidFill>
                    <a:srgbClr val="0070C0"/>
                  </a:solidFill>
                </a:endParaRPr>
              </a:p>
              <a:p>
                <a:r>
                  <a:rPr lang="zh-TW" altLang="en-US" sz="3200" b="1" dirty="0">
                    <a:solidFill>
                      <a:srgbClr val="0070C0"/>
                    </a:solidFill>
                  </a:rPr>
                  <a:t>                 全國最年輕城市 </a:t>
                </a:r>
                <a:endParaRPr lang="en-US" altLang="zh-TW" sz="3200" b="1" dirty="0">
                  <a:solidFill>
                    <a:srgbClr val="0070C0"/>
                  </a:solidFill>
                </a:endParaRPr>
              </a:p>
              <a:p>
                <a:endParaRPr lang="en-US" altLang="zh-TW" sz="2800" b="1" dirty="0">
                  <a:solidFill>
                    <a:srgbClr val="0070C0"/>
                  </a:solidFill>
                </a:endParaRPr>
              </a:p>
              <a:p>
                <a:endParaRPr lang="en-US" altLang="zh-TW" sz="2800" b="1" dirty="0">
                  <a:solidFill>
                    <a:srgbClr val="0070C0"/>
                  </a:solidFill>
                </a:endParaRPr>
              </a:p>
            </p:txBody>
          </p:sp>
          <p:grpSp>
            <p:nvGrpSpPr>
              <p:cNvPr id="17" name="群組 16">
                <a:extLst>
                  <a:ext uri="{FF2B5EF4-FFF2-40B4-BE49-F238E27FC236}">
                    <a16:creationId xmlns:a16="http://schemas.microsoft.com/office/drawing/2014/main" id="{CC9F496C-33E3-9E4B-94AF-FB73C40F53BD}"/>
                  </a:ext>
                </a:extLst>
              </p:cNvPr>
              <p:cNvGrpSpPr/>
              <p:nvPr/>
            </p:nvGrpSpPr>
            <p:grpSpPr>
              <a:xfrm>
                <a:off x="8087515" y="2879874"/>
                <a:ext cx="2091779" cy="1920771"/>
                <a:chOff x="8124464" y="2573195"/>
                <a:chExt cx="2091779" cy="1920771"/>
              </a:xfrm>
            </p:grpSpPr>
            <p:sp>
              <p:nvSpPr>
                <p:cNvPr id="8" name="向右箭號 7">
                  <a:extLst>
                    <a:ext uri="{FF2B5EF4-FFF2-40B4-BE49-F238E27FC236}">
                      <a16:creationId xmlns:a16="http://schemas.microsoft.com/office/drawing/2014/main" id="{C4092D52-937A-A244-89BA-650FCDBA79F2}"/>
                    </a:ext>
                  </a:extLst>
                </p:cNvPr>
                <p:cNvSpPr/>
                <p:nvPr/>
              </p:nvSpPr>
              <p:spPr>
                <a:xfrm rot="19855403">
                  <a:off x="8124464" y="4126825"/>
                  <a:ext cx="1492481" cy="367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向右箭號 14">
                  <a:extLst>
                    <a:ext uri="{FF2B5EF4-FFF2-40B4-BE49-F238E27FC236}">
                      <a16:creationId xmlns:a16="http://schemas.microsoft.com/office/drawing/2014/main" id="{F419E753-DE96-3A48-B432-74B23611422A}"/>
                    </a:ext>
                  </a:extLst>
                </p:cNvPr>
                <p:cNvSpPr/>
                <p:nvPr/>
              </p:nvSpPr>
              <p:spPr>
                <a:xfrm rot="2521709">
                  <a:off x="9079402" y="2573195"/>
                  <a:ext cx="1136841" cy="3336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grpSp>
      </p:grpSp>
      <p:sp>
        <p:nvSpPr>
          <p:cNvPr id="20" name="矩形 19">
            <a:extLst>
              <a:ext uri="{FF2B5EF4-FFF2-40B4-BE49-F238E27FC236}">
                <a16:creationId xmlns:a16="http://schemas.microsoft.com/office/drawing/2014/main" id="{61E0310E-00A8-9A40-87E7-6AB106763DEA}"/>
              </a:ext>
            </a:extLst>
          </p:cNvPr>
          <p:cNvSpPr/>
          <p:nvPr/>
        </p:nvSpPr>
        <p:spPr>
          <a:xfrm>
            <a:off x="412303" y="3339929"/>
            <a:ext cx="7091367" cy="1508105"/>
          </a:xfrm>
          <a:prstGeom prst="rect">
            <a:avLst/>
          </a:prstGeom>
        </p:spPr>
        <p:txBody>
          <a:bodyPr wrap="square">
            <a:spAutoFit/>
          </a:bodyPr>
          <a:lstStyle/>
          <a:p>
            <a:r>
              <a:rPr lang="zh-TW" altLang="zh-TW" sz="3600" b="1" dirty="0">
                <a:solidFill>
                  <a:srgbClr val="0070C0"/>
                </a:solidFill>
                <a:latin typeface="Microsoft JhengHei" panose="020B0604030504040204" pitchFamily="34" charset="-120"/>
                <a:ea typeface="Microsoft JhengHei" panose="020B0604030504040204" pitchFamily="34" charset="-120"/>
              </a:rPr>
              <a:t>校園建設</a:t>
            </a:r>
            <a:endParaRPr lang="en-US" altLang="zh-TW" sz="2400" b="1" dirty="0">
              <a:solidFill>
                <a:srgbClr val="0070C0"/>
              </a:solidFill>
            </a:endParaRPr>
          </a:p>
          <a:p>
            <a:r>
              <a:rPr lang="zh-TW" altLang="zh-TW" sz="2800" b="1" dirty="0">
                <a:solidFill>
                  <a:srgbClr val="0070C0"/>
                </a:solidFill>
              </a:rPr>
              <a:t>投入</a:t>
            </a:r>
            <a:r>
              <a:rPr lang="en-US" altLang="zh-TW" sz="2800" b="1" dirty="0">
                <a:solidFill>
                  <a:srgbClr val="FF0000"/>
                </a:solidFill>
              </a:rPr>
              <a:t>50</a:t>
            </a:r>
            <a:r>
              <a:rPr lang="zh-TW" altLang="zh-TW" sz="2800" b="1" dirty="0">
                <a:solidFill>
                  <a:srgbClr val="FF0000"/>
                </a:solidFill>
              </a:rPr>
              <a:t>億</a:t>
            </a:r>
            <a:r>
              <a:rPr lang="zh-TW" altLang="zh-TW" sz="2800" b="1" dirty="0">
                <a:solidFill>
                  <a:srgbClr val="0070C0"/>
                </a:solidFill>
              </a:rPr>
              <a:t>進行新校園運動，</a:t>
            </a:r>
            <a:r>
              <a:rPr lang="zh-TW" altLang="zh-TW" sz="2800" b="1" dirty="0">
                <a:solidFill>
                  <a:srgbClr val="4F81BD"/>
                </a:solidFill>
              </a:rPr>
              <a:t>新建</a:t>
            </a:r>
            <a:r>
              <a:rPr lang="en-US" altLang="zh-TW" sz="2800" b="1" dirty="0">
                <a:solidFill>
                  <a:srgbClr val="4F81BD"/>
                </a:solidFill>
              </a:rPr>
              <a:t>2</a:t>
            </a:r>
            <a:r>
              <a:rPr lang="zh-TW" altLang="zh-TW" sz="2800" b="1" dirty="0">
                <a:solidFill>
                  <a:srgbClr val="4F81BD"/>
                </a:solidFill>
              </a:rPr>
              <a:t>所</a:t>
            </a:r>
            <a:r>
              <a:rPr lang="zh-TW" altLang="en-US" sz="2800" b="1" dirty="0">
                <a:solidFill>
                  <a:srgbClr val="4F81BD"/>
                </a:solidFill>
              </a:rPr>
              <a:t>學校</a:t>
            </a:r>
            <a:r>
              <a:rPr lang="zh-TW" altLang="zh-TW" sz="2800" b="1" dirty="0">
                <a:solidFill>
                  <a:srgbClr val="4F81BD"/>
                </a:solidFill>
              </a:rPr>
              <a:t>、重建</a:t>
            </a:r>
            <a:r>
              <a:rPr lang="en-US" altLang="zh-TW" sz="2800" b="1" dirty="0">
                <a:solidFill>
                  <a:srgbClr val="4F81BD"/>
                </a:solidFill>
              </a:rPr>
              <a:t>34</a:t>
            </a:r>
            <a:r>
              <a:rPr lang="zh-TW" altLang="zh-TW" sz="2800" b="1" dirty="0">
                <a:solidFill>
                  <a:srgbClr val="4F81BD"/>
                </a:solidFill>
              </a:rPr>
              <a:t>棟校舍，</a:t>
            </a:r>
            <a:r>
              <a:rPr lang="en-US" altLang="zh-TW" sz="2800" b="1" dirty="0">
                <a:solidFill>
                  <a:srgbClr val="4F81BD"/>
                </a:solidFill>
              </a:rPr>
              <a:t>2.4</a:t>
            </a:r>
            <a:r>
              <a:rPr lang="zh-TW" altLang="zh-TW" sz="2800" b="1" dirty="0">
                <a:solidFill>
                  <a:srgbClr val="4F81BD"/>
                </a:solidFill>
              </a:rPr>
              <a:t>億</a:t>
            </a:r>
            <a:r>
              <a:rPr lang="zh-TW" altLang="en-US" sz="2800" b="1" dirty="0">
                <a:solidFill>
                  <a:srgbClr val="4F81BD"/>
                </a:solidFill>
              </a:rPr>
              <a:t>改善</a:t>
            </a:r>
            <a:r>
              <a:rPr lang="en-US" altLang="zh-TW" sz="2800" b="1" dirty="0">
                <a:solidFill>
                  <a:srgbClr val="4F81BD"/>
                </a:solidFill>
              </a:rPr>
              <a:t>17</a:t>
            </a:r>
            <a:r>
              <a:rPr lang="zh-TW" altLang="zh-TW" sz="2800" b="1" dirty="0">
                <a:solidFill>
                  <a:srgbClr val="4F81BD"/>
                </a:solidFill>
              </a:rPr>
              <a:t>處通學步道</a:t>
            </a:r>
            <a:endParaRPr lang="en-US" altLang="zh-TW" sz="2800" b="1" dirty="0">
              <a:solidFill>
                <a:srgbClr val="4F81BD"/>
              </a:solidFill>
            </a:endParaRPr>
          </a:p>
        </p:txBody>
      </p:sp>
      <p:grpSp>
        <p:nvGrpSpPr>
          <p:cNvPr id="18" name="Group 2">
            <a:extLst>
              <a:ext uri="{FF2B5EF4-FFF2-40B4-BE49-F238E27FC236}">
                <a16:creationId xmlns:a16="http://schemas.microsoft.com/office/drawing/2014/main" id="{A16C1271-462D-424E-ACDD-477E42EA6358}"/>
              </a:ext>
            </a:extLst>
          </p:cNvPr>
          <p:cNvGrpSpPr>
            <a:grpSpLocks/>
          </p:cNvGrpSpPr>
          <p:nvPr/>
        </p:nvGrpSpPr>
        <p:grpSpPr bwMode="auto">
          <a:xfrm>
            <a:off x="263352" y="5158852"/>
            <a:ext cx="8059737" cy="1214437"/>
            <a:chOff x="295" y="1797"/>
            <a:chExt cx="5077" cy="765"/>
          </a:xfrm>
        </p:grpSpPr>
        <p:sp>
          <p:nvSpPr>
            <p:cNvPr id="19" name="Freeform 3">
              <a:extLst>
                <a:ext uri="{FF2B5EF4-FFF2-40B4-BE49-F238E27FC236}">
                  <a16:creationId xmlns:a16="http://schemas.microsoft.com/office/drawing/2014/main" id="{18B1ABAE-EDEC-A248-BAFE-3C73E3E561B0}"/>
                </a:ext>
              </a:extLst>
            </p:cNvPr>
            <p:cNvSpPr>
              <a:spLocks/>
            </p:cNvSpPr>
            <p:nvPr/>
          </p:nvSpPr>
          <p:spPr bwMode="gray">
            <a:xfrm>
              <a:off x="295" y="1797"/>
              <a:ext cx="1270" cy="765"/>
            </a:xfrm>
            <a:custGeom>
              <a:avLst/>
              <a:gdLst>
                <a:gd name="T0" fmla="*/ 4 w 1046"/>
                <a:gd name="T1" fmla="*/ 630 h 630"/>
                <a:gd name="T2" fmla="*/ 942 w 1046"/>
                <a:gd name="T3" fmla="*/ 630 h 630"/>
                <a:gd name="T4" fmla="*/ 942 w 1046"/>
                <a:gd name="T5" fmla="*/ 374 h 630"/>
                <a:gd name="T6" fmla="*/ 1046 w 1046"/>
                <a:gd name="T7" fmla="*/ 320 h 630"/>
                <a:gd name="T8" fmla="*/ 940 w 1046"/>
                <a:gd name="T9" fmla="*/ 264 h 630"/>
                <a:gd name="T10" fmla="*/ 940 w 1046"/>
                <a:gd name="T11" fmla="*/ 2 h 630"/>
                <a:gd name="T12" fmla="*/ 0 w 1046"/>
                <a:gd name="T13" fmla="*/ 0 h 630"/>
                <a:gd name="T14" fmla="*/ 4 w 1046"/>
                <a:gd name="T15" fmla="*/ 630 h 630"/>
                <a:gd name="T16" fmla="*/ 0 60000 65536"/>
                <a:gd name="T17" fmla="*/ 0 60000 65536"/>
                <a:gd name="T18" fmla="*/ 0 60000 65536"/>
                <a:gd name="T19" fmla="*/ 0 60000 65536"/>
                <a:gd name="T20" fmla="*/ 0 60000 65536"/>
                <a:gd name="T21" fmla="*/ 0 60000 65536"/>
                <a:gd name="T22" fmla="*/ 0 60000 65536"/>
                <a:gd name="T23" fmla="*/ 0 60000 65536"/>
                <a:gd name="T24" fmla="*/ 0 w 1046"/>
                <a:gd name="T25" fmla="*/ 0 h 630"/>
                <a:gd name="T26" fmla="*/ 1046 w 1046"/>
                <a:gd name="T27" fmla="*/ 630 h 6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6" h="630">
                  <a:moveTo>
                    <a:pt x="4" y="630"/>
                  </a:moveTo>
                  <a:lnTo>
                    <a:pt x="942" y="630"/>
                  </a:lnTo>
                  <a:lnTo>
                    <a:pt x="942" y="374"/>
                  </a:lnTo>
                  <a:lnTo>
                    <a:pt x="1046" y="320"/>
                  </a:lnTo>
                  <a:lnTo>
                    <a:pt x="940" y="264"/>
                  </a:lnTo>
                  <a:lnTo>
                    <a:pt x="940" y="2"/>
                  </a:lnTo>
                  <a:lnTo>
                    <a:pt x="0" y="0"/>
                  </a:lnTo>
                  <a:lnTo>
                    <a:pt x="4" y="630"/>
                  </a:lnTo>
                  <a:close/>
                </a:path>
              </a:pathLst>
            </a:custGeom>
            <a:solidFill>
              <a:srgbClr val="6399AB"/>
            </a:solidFill>
            <a:ln>
              <a:noFill/>
            </a:ln>
            <a:effectLst>
              <a:prstShdw prst="shdw17" dist="17961" dir="2700000">
                <a:srgbClr val="3B5C67"/>
              </a:prstShdw>
            </a:effectLst>
            <a:extLst>
              <a:ext uri="{91240B29-F687-4F45-9708-019B960494DF}">
                <a14:hiddenLine xmlns:a14="http://schemas.microsoft.com/office/drawing/2010/main" w="25400">
                  <a:solidFill>
                    <a:srgbClr val="000000"/>
                  </a:solidFill>
                  <a:round/>
                  <a:headEnd/>
                  <a:tailEnd/>
                </a14:hiddenLine>
              </a:ext>
            </a:extLst>
          </p:spPr>
          <p:txBody>
            <a:bodyPr lIns="45720" tIns="44450" rIns="45720" bIns="44450"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b="1" dirty="0">
                  <a:solidFill>
                    <a:schemeClr val="bg1"/>
                  </a:solidFill>
                </a:rPr>
                <a:t>產業發展</a:t>
              </a:r>
            </a:p>
          </p:txBody>
        </p:sp>
        <p:sp>
          <p:nvSpPr>
            <p:cNvPr id="22" name="Freeform 4">
              <a:extLst>
                <a:ext uri="{FF2B5EF4-FFF2-40B4-BE49-F238E27FC236}">
                  <a16:creationId xmlns:a16="http://schemas.microsoft.com/office/drawing/2014/main" id="{8281C668-49EB-B24C-97CB-625000EE891C}"/>
                </a:ext>
              </a:extLst>
            </p:cNvPr>
            <p:cNvSpPr>
              <a:spLocks/>
            </p:cNvSpPr>
            <p:nvPr/>
          </p:nvSpPr>
          <p:spPr bwMode="gray">
            <a:xfrm>
              <a:off x="1569" y="1797"/>
              <a:ext cx="1270" cy="765"/>
            </a:xfrm>
            <a:custGeom>
              <a:avLst/>
              <a:gdLst>
                <a:gd name="T0" fmla="*/ 4 w 1046"/>
                <a:gd name="T1" fmla="*/ 630 h 630"/>
                <a:gd name="T2" fmla="*/ 942 w 1046"/>
                <a:gd name="T3" fmla="*/ 630 h 630"/>
                <a:gd name="T4" fmla="*/ 942 w 1046"/>
                <a:gd name="T5" fmla="*/ 374 h 630"/>
                <a:gd name="T6" fmla="*/ 1046 w 1046"/>
                <a:gd name="T7" fmla="*/ 320 h 630"/>
                <a:gd name="T8" fmla="*/ 940 w 1046"/>
                <a:gd name="T9" fmla="*/ 264 h 630"/>
                <a:gd name="T10" fmla="*/ 940 w 1046"/>
                <a:gd name="T11" fmla="*/ 2 h 630"/>
                <a:gd name="T12" fmla="*/ 0 w 1046"/>
                <a:gd name="T13" fmla="*/ 0 h 630"/>
                <a:gd name="T14" fmla="*/ 4 w 1046"/>
                <a:gd name="T15" fmla="*/ 630 h 630"/>
                <a:gd name="T16" fmla="*/ 0 60000 65536"/>
                <a:gd name="T17" fmla="*/ 0 60000 65536"/>
                <a:gd name="T18" fmla="*/ 0 60000 65536"/>
                <a:gd name="T19" fmla="*/ 0 60000 65536"/>
                <a:gd name="T20" fmla="*/ 0 60000 65536"/>
                <a:gd name="T21" fmla="*/ 0 60000 65536"/>
                <a:gd name="T22" fmla="*/ 0 60000 65536"/>
                <a:gd name="T23" fmla="*/ 0 60000 65536"/>
                <a:gd name="T24" fmla="*/ 0 w 1046"/>
                <a:gd name="T25" fmla="*/ 0 h 630"/>
                <a:gd name="T26" fmla="*/ 1046 w 1046"/>
                <a:gd name="T27" fmla="*/ 630 h 6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6" h="630">
                  <a:moveTo>
                    <a:pt x="4" y="630"/>
                  </a:moveTo>
                  <a:lnTo>
                    <a:pt x="942" y="630"/>
                  </a:lnTo>
                  <a:lnTo>
                    <a:pt x="942" y="374"/>
                  </a:lnTo>
                  <a:lnTo>
                    <a:pt x="1046" y="320"/>
                  </a:lnTo>
                  <a:lnTo>
                    <a:pt x="940" y="264"/>
                  </a:lnTo>
                  <a:lnTo>
                    <a:pt x="940" y="2"/>
                  </a:lnTo>
                  <a:lnTo>
                    <a:pt x="0" y="0"/>
                  </a:lnTo>
                  <a:lnTo>
                    <a:pt x="4" y="630"/>
                  </a:lnTo>
                  <a:close/>
                </a:path>
              </a:pathLst>
            </a:custGeom>
            <a:solidFill>
              <a:srgbClr val="E0AD12"/>
            </a:solidFill>
            <a:ln>
              <a:noFill/>
            </a:ln>
            <a:effectLst>
              <a:prstShdw prst="shdw17" dist="17961" dir="2700000">
                <a:srgbClr val="86680B"/>
              </a:prstShdw>
            </a:effectLst>
            <a:extLst>
              <a:ext uri="{91240B29-F687-4F45-9708-019B960494DF}">
                <a14:hiddenLine xmlns:a14="http://schemas.microsoft.com/office/drawing/2010/main" w="25400">
                  <a:solidFill>
                    <a:srgbClr val="000000"/>
                  </a:solidFill>
                  <a:round/>
                  <a:headEnd/>
                  <a:tailEnd/>
                </a14:hiddenLine>
              </a:ext>
            </a:extLst>
          </p:spPr>
          <p:txBody>
            <a:bodyPr lIns="45720" tIns="44450" rIns="45720" bIns="44450"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b="1" dirty="0">
                  <a:solidFill>
                    <a:schemeClr val="bg1"/>
                  </a:solidFill>
                </a:rPr>
                <a:t>區域發展</a:t>
              </a:r>
            </a:p>
          </p:txBody>
        </p:sp>
        <p:sp>
          <p:nvSpPr>
            <p:cNvPr id="23" name="Freeform 5">
              <a:extLst>
                <a:ext uri="{FF2B5EF4-FFF2-40B4-BE49-F238E27FC236}">
                  <a16:creationId xmlns:a16="http://schemas.microsoft.com/office/drawing/2014/main" id="{B85ECE5E-D0DE-964F-BA3C-EFADEE919588}"/>
                </a:ext>
              </a:extLst>
            </p:cNvPr>
            <p:cNvSpPr>
              <a:spLocks/>
            </p:cNvSpPr>
            <p:nvPr/>
          </p:nvSpPr>
          <p:spPr bwMode="gray">
            <a:xfrm>
              <a:off x="2840" y="1797"/>
              <a:ext cx="1270" cy="765"/>
            </a:xfrm>
            <a:custGeom>
              <a:avLst/>
              <a:gdLst>
                <a:gd name="T0" fmla="*/ 4 w 1046"/>
                <a:gd name="T1" fmla="*/ 630 h 630"/>
                <a:gd name="T2" fmla="*/ 942 w 1046"/>
                <a:gd name="T3" fmla="*/ 630 h 630"/>
                <a:gd name="T4" fmla="*/ 942 w 1046"/>
                <a:gd name="T5" fmla="*/ 374 h 630"/>
                <a:gd name="T6" fmla="*/ 1046 w 1046"/>
                <a:gd name="T7" fmla="*/ 320 h 630"/>
                <a:gd name="T8" fmla="*/ 940 w 1046"/>
                <a:gd name="T9" fmla="*/ 264 h 630"/>
                <a:gd name="T10" fmla="*/ 940 w 1046"/>
                <a:gd name="T11" fmla="*/ 2 h 630"/>
                <a:gd name="T12" fmla="*/ 0 w 1046"/>
                <a:gd name="T13" fmla="*/ 0 h 630"/>
                <a:gd name="T14" fmla="*/ 4 w 1046"/>
                <a:gd name="T15" fmla="*/ 630 h 630"/>
                <a:gd name="T16" fmla="*/ 0 60000 65536"/>
                <a:gd name="T17" fmla="*/ 0 60000 65536"/>
                <a:gd name="T18" fmla="*/ 0 60000 65536"/>
                <a:gd name="T19" fmla="*/ 0 60000 65536"/>
                <a:gd name="T20" fmla="*/ 0 60000 65536"/>
                <a:gd name="T21" fmla="*/ 0 60000 65536"/>
                <a:gd name="T22" fmla="*/ 0 60000 65536"/>
                <a:gd name="T23" fmla="*/ 0 60000 65536"/>
                <a:gd name="T24" fmla="*/ 0 w 1046"/>
                <a:gd name="T25" fmla="*/ 0 h 630"/>
                <a:gd name="T26" fmla="*/ 1046 w 1046"/>
                <a:gd name="T27" fmla="*/ 630 h 6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6" h="630">
                  <a:moveTo>
                    <a:pt x="4" y="630"/>
                  </a:moveTo>
                  <a:lnTo>
                    <a:pt x="942" y="630"/>
                  </a:lnTo>
                  <a:lnTo>
                    <a:pt x="942" y="374"/>
                  </a:lnTo>
                  <a:lnTo>
                    <a:pt x="1046" y="320"/>
                  </a:lnTo>
                  <a:lnTo>
                    <a:pt x="940" y="264"/>
                  </a:lnTo>
                  <a:lnTo>
                    <a:pt x="940" y="2"/>
                  </a:lnTo>
                  <a:lnTo>
                    <a:pt x="0" y="0"/>
                  </a:lnTo>
                  <a:lnTo>
                    <a:pt x="4" y="630"/>
                  </a:lnTo>
                  <a:close/>
                </a:path>
              </a:pathLst>
            </a:custGeom>
            <a:solidFill>
              <a:srgbClr val="A1A646"/>
            </a:solidFill>
            <a:ln>
              <a:noFill/>
            </a:ln>
            <a:effectLst>
              <a:prstShdw prst="shdw17" dist="17961" dir="2700000">
                <a:srgbClr val="61642A"/>
              </a:prstShdw>
            </a:effectLst>
            <a:extLst>
              <a:ext uri="{91240B29-F687-4F45-9708-019B960494DF}">
                <a14:hiddenLine xmlns:a14="http://schemas.microsoft.com/office/drawing/2010/main" w="25400">
                  <a:solidFill>
                    <a:srgbClr val="000000"/>
                  </a:solidFill>
                  <a:round/>
                  <a:headEnd/>
                  <a:tailEnd/>
                </a14:hiddenLine>
              </a:ext>
            </a:extLst>
          </p:spPr>
          <p:txBody>
            <a:bodyPr lIns="45720" tIns="44450" rIns="45720" bIns="44450"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b="1" dirty="0">
                  <a:solidFill>
                    <a:schemeClr val="bg1"/>
                  </a:solidFill>
                </a:rPr>
                <a:t>人口分佈</a:t>
              </a:r>
            </a:p>
          </p:txBody>
        </p:sp>
        <p:sp>
          <p:nvSpPr>
            <p:cNvPr id="25" name="Freeform 6">
              <a:extLst>
                <a:ext uri="{FF2B5EF4-FFF2-40B4-BE49-F238E27FC236}">
                  <a16:creationId xmlns:a16="http://schemas.microsoft.com/office/drawing/2014/main" id="{0AACB857-7463-3542-B67A-DE00B9FA4659}"/>
                </a:ext>
              </a:extLst>
            </p:cNvPr>
            <p:cNvSpPr>
              <a:spLocks/>
            </p:cNvSpPr>
            <p:nvPr/>
          </p:nvSpPr>
          <p:spPr bwMode="gray">
            <a:xfrm>
              <a:off x="4102" y="1797"/>
              <a:ext cx="1270" cy="765"/>
            </a:xfrm>
            <a:custGeom>
              <a:avLst/>
              <a:gdLst>
                <a:gd name="T0" fmla="*/ 4 w 1046"/>
                <a:gd name="T1" fmla="*/ 630 h 630"/>
                <a:gd name="T2" fmla="*/ 942 w 1046"/>
                <a:gd name="T3" fmla="*/ 630 h 630"/>
                <a:gd name="T4" fmla="*/ 942 w 1046"/>
                <a:gd name="T5" fmla="*/ 374 h 630"/>
                <a:gd name="T6" fmla="*/ 1046 w 1046"/>
                <a:gd name="T7" fmla="*/ 320 h 630"/>
                <a:gd name="T8" fmla="*/ 940 w 1046"/>
                <a:gd name="T9" fmla="*/ 264 h 630"/>
                <a:gd name="T10" fmla="*/ 940 w 1046"/>
                <a:gd name="T11" fmla="*/ 2 h 630"/>
                <a:gd name="T12" fmla="*/ 0 w 1046"/>
                <a:gd name="T13" fmla="*/ 0 h 630"/>
                <a:gd name="T14" fmla="*/ 4 w 1046"/>
                <a:gd name="T15" fmla="*/ 630 h 630"/>
                <a:gd name="T16" fmla="*/ 0 60000 65536"/>
                <a:gd name="T17" fmla="*/ 0 60000 65536"/>
                <a:gd name="T18" fmla="*/ 0 60000 65536"/>
                <a:gd name="T19" fmla="*/ 0 60000 65536"/>
                <a:gd name="T20" fmla="*/ 0 60000 65536"/>
                <a:gd name="T21" fmla="*/ 0 60000 65536"/>
                <a:gd name="T22" fmla="*/ 0 60000 65536"/>
                <a:gd name="T23" fmla="*/ 0 60000 65536"/>
                <a:gd name="T24" fmla="*/ 0 w 1046"/>
                <a:gd name="T25" fmla="*/ 0 h 630"/>
                <a:gd name="T26" fmla="*/ 1046 w 1046"/>
                <a:gd name="T27" fmla="*/ 630 h 6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6" h="630">
                  <a:moveTo>
                    <a:pt x="4" y="630"/>
                  </a:moveTo>
                  <a:lnTo>
                    <a:pt x="942" y="630"/>
                  </a:lnTo>
                  <a:lnTo>
                    <a:pt x="942" y="374"/>
                  </a:lnTo>
                  <a:lnTo>
                    <a:pt x="1046" y="320"/>
                  </a:lnTo>
                  <a:lnTo>
                    <a:pt x="940" y="264"/>
                  </a:lnTo>
                  <a:lnTo>
                    <a:pt x="940" y="2"/>
                  </a:lnTo>
                  <a:lnTo>
                    <a:pt x="0" y="0"/>
                  </a:lnTo>
                  <a:lnTo>
                    <a:pt x="4" y="630"/>
                  </a:lnTo>
                  <a:close/>
                </a:path>
              </a:pathLst>
            </a:custGeom>
            <a:solidFill>
              <a:srgbClr val="D97300"/>
            </a:solidFill>
            <a:ln>
              <a:noFill/>
            </a:ln>
            <a:effectLst>
              <a:prstShdw prst="shdw17" dist="17961" dir="2700000">
                <a:srgbClr val="824500"/>
              </a:prstShdw>
            </a:effectLst>
            <a:extLst>
              <a:ext uri="{91240B29-F687-4F45-9708-019B960494DF}">
                <a14:hiddenLine xmlns:a14="http://schemas.microsoft.com/office/drawing/2010/main" w="25400">
                  <a:solidFill>
                    <a:srgbClr val="000000"/>
                  </a:solidFill>
                  <a:round/>
                  <a:headEnd/>
                  <a:tailEnd/>
                </a14:hiddenLine>
              </a:ext>
            </a:extLst>
          </p:spPr>
          <p:txBody>
            <a:bodyPr lIns="45720" tIns="44450" rIns="45720" bIns="44450"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b="1" dirty="0">
                  <a:solidFill>
                    <a:schemeClr val="bg1"/>
                  </a:solidFill>
                </a:rPr>
                <a:t>學校發展</a:t>
              </a:r>
            </a:p>
          </p:txBody>
        </p:sp>
      </p:grpSp>
    </p:spTree>
    <p:extLst>
      <p:ext uri="{BB962C8B-B14F-4D97-AF65-F5344CB8AC3E}">
        <p14:creationId xmlns:p14="http://schemas.microsoft.com/office/powerpoint/2010/main" val="40021775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251874"/>
            <a:ext cx="12187591" cy="820064"/>
            <a:chOff x="1" y="348184"/>
            <a:chExt cx="12190412" cy="820254"/>
          </a:xfrm>
        </p:grpSpPr>
        <p:sp>
          <p:nvSpPr>
            <p:cNvPr id="12" name="矩形 11"/>
            <p:cNvSpPr/>
            <p:nvPr/>
          </p:nvSpPr>
          <p:spPr>
            <a:xfrm flipV="1">
              <a:off x="724" y="348184"/>
              <a:ext cx="818941" cy="820253"/>
            </a:xfrm>
            <a:prstGeom prst="rect">
              <a:avLst/>
            </a:prstGeom>
            <a:gradFill>
              <a:gsLst>
                <a:gs pos="48000">
                  <a:srgbClr val="49C1AD"/>
                </a:gs>
                <a:gs pos="0">
                  <a:srgbClr val="00B0F0"/>
                </a:gs>
                <a:gs pos="100000">
                  <a:srgbClr val="A8CF38"/>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defRPr/>
              </a:pPr>
              <a:endParaRPr kumimoji="0" lang="zh-CN" altLang="en-US">
                <a:solidFill>
                  <a:srgbClr val="FFFFFF"/>
                </a:solidFill>
                <a:ea typeface="Noto Serif CJK TC Black"/>
                <a:cs typeface="+mn-ea"/>
                <a:sym typeface="+mn-lt"/>
              </a:endParaRPr>
            </a:p>
          </p:txBody>
        </p:sp>
        <p:sp>
          <p:nvSpPr>
            <p:cNvPr id="55" name="TextBox 20"/>
            <p:cNvSpPr txBox="1"/>
            <p:nvPr/>
          </p:nvSpPr>
          <p:spPr>
            <a:xfrm>
              <a:off x="819664" y="372592"/>
              <a:ext cx="6910063" cy="757130"/>
            </a:xfrm>
            <a:prstGeom prst="rect">
              <a:avLst/>
            </a:prstGeom>
            <a:noFill/>
          </p:spPr>
          <p:txBody>
            <a:bodyPr wrap="square" rtlCol="0">
              <a:spAutoFit/>
            </a:bodyPr>
            <a:lstStyle/>
            <a:p>
              <a:pPr defTabSz="914126" eaLnBrk="1" fontAlgn="auto" hangingPunct="1">
                <a:lnSpc>
                  <a:spcPct val="90000"/>
                </a:lnSpc>
                <a:spcBef>
                  <a:spcPts val="1000"/>
                </a:spcBef>
                <a:spcAft>
                  <a:spcPts val="0"/>
                </a:spcAft>
                <a:defRPr/>
              </a:pPr>
              <a:r>
                <a:rPr kumimoji="0" lang="zh-TW" altLang="en-US" sz="4799" b="1" dirty="0">
                  <a:solidFill>
                    <a:srgbClr val="000000">
                      <a:lumMod val="50000"/>
                      <a:lumOff val="50000"/>
                    </a:srgbClr>
                  </a:solidFill>
                  <a:latin typeface="Microsoft YaHei" charset="0"/>
                  <a:ea typeface="Noto Serif CJK TC Black"/>
                  <a:cs typeface="+mn-ea"/>
                  <a:sym typeface="+mn-lt"/>
                </a:rPr>
                <a:t>學校</a:t>
              </a:r>
              <a:r>
                <a:rPr lang="zh-TW" altLang="en-US" sz="4799" b="1" dirty="0">
                  <a:solidFill>
                    <a:srgbClr val="000000">
                      <a:lumMod val="50000"/>
                      <a:lumOff val="50000"/>
                    </a:srgbClr>
                  </a:solidFill>
                  <a:latin typeface="Microsoft YaHei" charset="0"/>
                  <a:ea typeface="Noto Serif CJK TC Black"/>
                  <a:cs typeface="+mn-ea"/>
                  <a:sym typeface="+mn-lt"/>
                </a:rPr>
                <a:t>需求評估</a:t>
              </a:r>
              <a:endParaRPr kumimoji="0" lang="en-US" altLang="zh-TW" sz="4799" b="1" dirty="0">
                <a:solidFill>
                  <a:srgbClr val="000000">
                    <a:lumMod val="50000"/>
                    <a:lumOff val="50000"/>
                  </a:srgbClr>
                </a:solidFill>
                <a:latin typeface="Microsoft YaHei" charset="0"/>
                <a:ea typeface="Noto Serif CJK TC Black"/>
                <a:cs typeface="+mn-ea"/>
                <a:sym typeface="+mn-lt"/>
              </a:endParaRPr>
            </a:p>
          </p:txBody>
        </p:sp>
        <p:sp>
          <p:nvSpPr>
            <p:cNvPr id="13" name="矩形 12"/>
            <p:cNvSpPr/>
            <p:nvPr/>
          </p:nvSpPr>
          <p:spPr>
            <a:xfrm flipV="1">
              <a:off x="1" y="1104886"/>
              <a:ext cx="12190412" cy="63552"/>
            </a:xfrm>
            <a:prstGeom prst="rect">
              <a:avLst/>
            </a:prstGeom>
            <a:gradFill>
              <a:gsLst>
                <a:gs pos="48000">
                  <a:srgbClr val="49C1AD"/>
                </a:gs>
                <a:gs pos="0">
                  <a:srgbClr val="00B0F0"/>
                </a:gs>
                <a:gs pos="100000">
                  <a:srgbClr val="A8CF38"/>
                </a:gs>
              </a:gsLst>
              <a:lin ang="1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eaLnBrk="1" fontAlgn="auto" hangingPunct="1">
                <a:spcBef>
                  <a:spcPts val="0"/>
                </a:spcBef>
                <a:spcAft>
                  <a:spcPts val="0"/>
                </a:spcAft>
                <a:defRPr/>
              </a:pPr>
              <a:endParaRPr kumimoji="0" lang="zh-CN" altLang="en-US">
                <a:solidFill>
                  <a:srgbClr val="FFFFFF"/>
                </a:solidFill>
                <a:ea typeface="Noto Serif CJK TC Black"/>
                <a:cs typeface="+mn-ea"/>
                <a:sym typeface="+mn-lt"/>
              </a:endParaRPr>
            </a:p>
          </p:txBody>
        </p:sp>
      </p:grpSp>
      <p:grpSp>
        <p:nvGrpSpPr>
          <p:cNvPr id="19" name="群組 18">
            <a:extLst>
              <a:ext uri="{FF2B5EF4-FFF2-40B4-BE49-F238E27FC236}">
                <a16:creationId xmlns:a16="http://schemas.microsoft.com/office/drawing/2014/main" id="{D3A854FA-88AC-4F7B-9DA6-ECF2B3ED211F}"/>
              </a:ext>
            </a:extLst>
          </p:cNvPr>
          <p:cNvGrpSpPr/>
          <p:nvPr/>
        </p:nvGrpSpPr>
        <p:grpSpPr>
          <a:xfrm>
            <a:off x="4095509" y="1411750"/>
            <a:ext cx="4319000" cy="5265795"/>
            <a:chOff x="391144" y="1524000"/>
            <a:chExt cx="4320000" cy="5267014"/>
          </a:xfrm>
        </p:grpSpPr>
        <p:sp>
          <p:nvSpPr>
            <p:cNvPr id="11" name="矩形 10">
              <a:extLst>
                <a:ext uri="{FF2B5EF4-FFF2-40B4-BE49-F238E27FC236}">
                  <a16:creationId xmlns:a16="http://schemas.microsoft.com/office/drawing/2014/main" id="{F79AE112-AC80-4322-8AD3-B2008D1EA97C}"/>
                </a:ext>
              </a:extLst>
            </p:cNvPr>
            <p:cNvSpPr/>
            <p:nvPr/>
          </p:nvSpPr>
          <p:spPr>
            <a:xfrm>
              <a:off x="951565" y="6200211"/>
              <a:ext cx="2980706" cy="590803"/>
            </a:xfrm>
            <a:prstGeom prst="rect">
              <a:avLst/>
            </a:prstGeom>
          </p:spPr>
          <p:txBody>
            <a:bodyPr wrap="square">
              <a:spAutoFit/>
            </a:bodyPr>
            <a:lstStyle/>
            <a:p>
              <a:pPr algn="ctr" defTabSz="1021840">
                <a:lnSpc>
                  <a:spcPct val="90000"/>
                </a:lnSpc>
                <a:spcAft>
                  <a:spcPct val="35000"/>
                </a:spcAft>
              </a:pPr>
              <a:r>
                <a:rPr lang="zh-TW" altLang="en-US" sz="3598" b="1" dirty="0">
                  <a:solidFill>
                    <a:srgbClr val="268ECC"/>
                  </a:solidFill>
                </a:rPr>
                <a:t>學校課程發展</a:t>
              </a:r>
              <a:endParaRPr lang="zh-TW" altLang="en-US" sz="3598" b="1" dirty="0">
                <a:solidFill>
                  <a:srgbClr val="268ECC"/>
                </a:solidFill>
                <a:ea typeface="Noto Serif CJK TC Black"/>
              </a:endParaRPr>
            </a:p>
          </p:txBody>
        </p:sp>
        <p:grpSp>
          <p:nvGrpSpPr>
            <p:cNvPr id="18" name="群組 17">
              <a:extLst>
                <a:ext uri="{FF2B5EF4-FFF2-40B4-BE49-F238E27FC236}">
                  <a16:creationId xmlns:a16="http://schemas.microsoft.com/office/drawing/2014/main" id="{0BF0520A-3D95-4430-8447-F9FD64A5C40C}"/>
                </a:ext>
              </a:extLst>
            </p:cNvPr>
            <p:cNvGrpSpPr/>
            <p:nvPr/>
          </p:nvGrpSpPr>
          <p:grpSpPr>
            <a:xfrm>
              <a:off x="391144" y="1524000"/>
              <a:ext cx="4320000" cy="4320000"/>
              <a:chOff x="391144" y="1524000"/>
              <a:chExt cx="4320000" cy="4320000"/>
            </a:xfrm>
          </p:grpSpPr>
          <p:sp>
            <p:nvSpPr>
              <p:cNvPr id="3" name="橢圓 2">
                <a:extLst>
                  <a:ext uri="{FF2B5EF4-FFF2-40B4-BE49-F238E27FC236}">
                    <a16:creationId xmlns:a16="http://schemas.microsoft.com/office/drawing/2014/main" id="{1FE59EB7-8212-4C95-BEFF-5D5B7D6BD51D}"/>
                  </a:ext>
                </a:extLst>
              </p:cNvPr>
              <p:cNvSpPr/>
              <p:nvPr/>
            </p:nvSpPr>
            <p:spPr>
              <a:xfrm>
                <a:off x="391144" y="1524000"/>
                <a:ext cx="4320000" cy="432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BD559211-7393-477F-8DB9-17778096D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18" y="2368888"/>
                <a:ext cx="2520000" cy="2520000"/>
              </a:xfrm>
              <a:prstGeom prst="rect">
                <a:avLst/>
              </a:prstGeom>
            </p:spPr>
          </p:pic>
        </p:grpSp>
      </p:grpSp>
      <p:grpSp>
        <p:nvGrpSpPr>
          <p:cNvPr id="20" name="群組 19">
            <a:extLst>
              <a:ext uri="{FF2B5EF4-FFF2-40B4-BE49-F238E27FC236}">
                <a16:creationId xmlns:a16="http://schemas.microsoft.com/office/drawing/2014/main" id="{B3ED586D-1349-47EA-8C39-FC20842703E6}"/>
              </a:ext>
            </a:extLst>
          </p:cNvPr>
          <p:cNvGrpSpPr/>
          <p:nvPr/>
        </p:nvGrpSpPr>
        <p:grpSpPr>
          <a:xfrm>
            <a:off x="8070666" y="1411750"/>
            <a:ext cx="4351893" cy="5249487"/>
            <a:chOff x="3834059" y="1524000"/>
            <a:chExt cx="4352900" cy="5250702"/>
          </a:xfrm>
        </p:grpSpPr>
        <p:sp>
          <p:nvSpPr>
            <p:cNvPr id="8" name="橢圓 7">
              <a:extLst>
                <a:ext uri="{FF2B5EF4-FFF2-40B4-BE49-F238E27FC236}">
                  <a16:creationId xmlns:a16="http://schemas.microsoft.com/office/drawing/2014/main" id="{9C462733-25DB-4752-98F5-216CE7A54020}"/>
                </a:ext>
              </a:extLst>
            </p:cNvPr>
            <p:cNvSpPr/>
            <p:nvPr/>
          </p:nvSpPr>
          <p:spPr>
            <a:xfrm>
              <a:off x="3866959" y="1524000"/>
              <a:ext cx="4320000" cy="4320000"/>
            </a:xfrm>
            <a:prstGeom prst="ellipse">
              <a:avLst/>
            </a:prstGeom>
            <a:solidFill>
              <a:srgbClr val="99CB3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FAF088E-13CE-4B76-A51E-BF368371E089}"/>
                </a:ext>
              </a:extLst>
            </p:cNvPr>
            <p:cNvSpPr/>
            <p:nvPr/>
          </p:nvSpPr>
          <p:spPr>
            <a:xfrm>
              <a:off x="3834059" y="6183890"/>
              <a:ext cx="3796330" cy="590812"/>
            </a:xfrm>
            <a:prstGeom prst="rect">
              <a:avLst/>
            </a:prstGeom>
          </p:spPr>
          <p:txBody>
            <a:bodyPr wrap="square">
              <a:spAutoFit/>
            </a:bodyPr>
            <a:lstStyle/>
            <a:p>
              <a:pPr algn="ctr" defTabSz="1021840">
                <a:lnSpc>
                  <a:spcPct val="90000"/>
                </a:lnSpc>
                <a:spcAft>
                  <a:spcPct val="35000"/>
                </a:spcAft>
              </a:pPr>
              <a:r>
                <a:rPr lang="zh-TW" altLang="en-US" sz="3598" b="1" dirty="0">
                  <a:solidFill>
                    <a:srgbClr val="92D050"/>
                  </a:solidFill>
                </a:rPr>
                <a:t>  教師教學與評量</a:t>
              </a:r>
              <a:endParaRPr lang="zh-TW" altLang="en-US" sz="3598" b="1" dirty="0">
                <a:solidFill>
                  <a:srgbClr val="92D050"/>
                </a:solidFill>
                <a:ea typeface="Noto Serif CJK TC Black"/>
              </a:endParaRPr>
            </a:p>
          </p:txBody>
        </p:sp>
        <p:pic>
          <p:nvPicPr>
            <p:cNvPr id="7" name="圖片 6">
              <a:extLst>
                <a:ext uri="{FF2B5EF4-FFF2-40B4-BE49-F238E27FC236}">
                  <a16:creationId xmlns:a16="http://schemas.microsoft.com/office/drawing/2014/main" id="{5F81E8EC-1CF9-4E36-B76A-3F0386071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041" y="1828888"/>
              <a:ext cx="3600000" cy="3600000"/>
            </a:xfrm>
            <a:prstGeom prst="rect">
              <a:avLst/>
            </a:prstGeom>
          </p:spPr>
        </p:pic>
      </p:grpSp>
      <p:grpSp>
        <p:nvGrpSpPr>
          <p:cNvPr id="21" name="群組 20">
            <a:extLst>
              <a:ext uri="{FF2B5EF4-FFF2-40B4-BE49-F238E27FC236}">
                <a16:creationId xmlns:a16="http://schemas.microsoft.com/office/drawing/2014/main" id="{708EC24C-4A25-4041-A6A0-FD539123CB83}"/>
              </a:ext>
            </a:extLst>
          </p:cNvPr>
          <p:cNvGrpSpPr/>
          <p:nvPr/>
        </p:nvGrpSpPr>
        <p:grpSpPr>
          <a:xfrm>
            <a:off x="35395" y="1411750"/>
            <a:ext cx="4319000" cy="5265795"/>
            <a:chOff x="1720967" y="1433608"/>
            <a:chExt cx="4320000" cy="5267014"/>
          </a:xfrm>
        </p:grpSpPr>
        <p:sp>
          <p:nvSpPr>
            <p:cNvPr id="9" name="橢圓 8">
              <a:extLst>
                <a:ext uri="{FF2B5EF4-FFF2-40B4-BE49-F238E27FC236}">
                  <a16:creationId xmlns:a16="http://schemas.microsoft.com/office/drawing/2014/main" id="{F7B95DA3-EF9F-4FBD-85AC-103515C594B2}"/>
                </a:ext>
              </a:extLst>
            </p:cNvPr>
            <p:cNvSpPr/>
            <p:nvPr/>
          </p:nvSpPr>
          <p:spPr>
            <a:xfrm>
              <a:off x="1720967" y="1433608"/>
              <a:ext cx="4320000" cy="4320000"/>
            </a:xfrm>
            <a:prstGeom prst="ellipse">
              <a:avLst/>
            </a:prstGeom>
            <a:solidFill>
              <a:srgbClr val="44C1A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矩形 16">
              <a:extLst>
                <a:ext uri="{FF2B5EF4-FFF2-40B4-BE49-F238E27FC236}">
                  <a16:creationId xmlns:a16="http://schemas.microsoft.com/office/drawing/2014/main" id="{0F591DF6-828D-483E-9ECA-A9F18C40ED6D}"/>
                </a:ext>
              </a:extLst>
            </p:cNvPr>
            <p:cNvSpPr/>
            <p:nvPr/>
          </p:nvSpPr>
          <p:spPr>
            <a:xfrm>
              <a:off x="2390614" y="6109819"/>
              <a:ext cx="2980706" cy="590803"/>
            </a:xfrm>
            <a:prstGeom prst="rect">
              <a:avLst/>
            </a:prstGeom>
          </p:spPr>
          <p:txBody>
            <a:bodyPr wrap="square">
              <a:spAutoFit/>
            </a:bodyPr>
            <a:lstStyle/>
            <a:p>
              <a:pPr algn="ctr" defTabSz="1021840">
                <a:lnSpc>
                  <a:spcPct val="90000"/>
                </a:lnSpc>
                <a:spcAft>
                  <a:spcPct val="35000"/>
                </a:spcAft>
              </a:pPr>
              <a:r>
                <a:rPr lang="zh-TW" altLang="en-US" sz="3598" b="1" dirty="0">
                  <a:solidFill>
                    <a:srgbClr val="44C1A3"/>
                  </a:solidFill>
                </a:rPr>
                <a:t>學生圖像</a:t>
              </a:r>
              <a:endParaRPr lang="zh-TW" altLang="en-US" sz="3598" b="1" dirty="0">
                <a:solidFill>
                  <a:srgbClr val="44C1A3"/>
                </a:solidFill>
                <a:ea typeface="Noto Serif CJK TC Black"/>
              </a:endParaRPr>
            </a:p>
          </p:txBody>
        </p:sp>
        <p:pic>
          <p:nvPicPr>
            <p:cNvPr id="22" name="圖片 21">
              <a:extLst>
                <a:ext uri="{FF2B5EF4-FFF2-40B4-BE49-F238E27FC236}">
                  <a16:creationId xmlns:a16="http://schemas.microsoft.com/office/drawing/2014/main" id="{734736B7-AC8C-4525-A78C-3714AF9761C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2703513" y="2403562"/>
              <a:ext cx="2160000" cy="2160000"/>
            </a:xfrm>
            <a:prstGeom prst="rect">
              <a:avLst/>
            </a:prstGeom>
          </p:spPr>
        </p:pic>
      </p:grpSp>
    </p:spTree>
    <p:extLst>
      <p:ext uri="{BB962C8B-B14F-4D97-AF65-F5344CB8AC3E}">
        <p14:creationId xmlns:p14="http://schemas.microsoft.com/office/powerpoint/2010/main" val="380159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307780"/>
            <a:ext cx="2237995" cy="1056439"/>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03959" y="409811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43" name="object 43"/>
          <p:cNvSpPr txBox="1"/>
          <p:nvPr/>
        </p:nvSpPr>
        <p:spPr>
          <a:xfrm>
            <a:off x="10448378" y="4699061"/>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專</a:t>
            </a:r>
            <a:r>
              <a:rPr sz="1850" b="1" dirty="0">
                <a:solidFill>
                  <a:srgbClr val="CD5B59"/>
                </a:solidFill>
                <a:latin typeface="Microsoft YaHei"/>
                <a:cs typeface="Microsoft YaHei"/>
              </a:rPr>
              <a:t>業</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多元</a:t>
            </a:r>
            <a:endParaRPr sz="1850" dirty="0">
              <a:latin typeface="Microsoft YaHei"/>
              <a:cs typeface="Microsoft YaHei"/>
            </a:endParaRPr>
          </a:p>
        </p:txBody>
      </p:sp>
      <p:grpSp>
        <p:nvGrpSpPr>
          <p:cNvPr id="56" name="群組 55">
            <a:extLst>
              <a:ext uri="{FF2B5EF4-FFF2-40B4-BE49-F238E27FC236}">
                <a16:creationId xmlns:a16="http://schemas.microsoft.com/office/drawing/2014/main" id="{EA22454B-6313-3E48-AE67-0EFBF1E49B37}"/>
              </a:ext>
            </a:extLst>
          </p:cNvPr>
          <p:cNvGrpSpPr/>
          <p:nvPr/>
        </p:nvGrpSpPr>
        <p:grpSpPr>
          <a:xfrm>
            <a:off x="623392" y="965644"/>
            <a:ext cx="11271631" cy="5138541"/>
            <a:chOff x="440993" y="980728"/>
            <a:chExt cx="11271631" cy="5138541"/>
          </a:xfrm>
        </p:grpSpPr>
        <p:grpSp>
          <p:nvGrpSpPr>
            <p:cNvPr id="57" name="群組 56">
              <a:extLst>
                <a:ext uri="{FF2B5EF4-FFF2-40B4-BE49-F238E27FC236}">
                  <a16:creationId xmlns:a16="http://schemas.microsoft.com/office/drawing/2014/main" id="{A7762E7F-DC4A-844C-9D3B-08B229B402B2}"/>
                </a:ext>
              </a:extLst>
            </p:cNvPr>
            <p:cNvGrpSpPr/>
            <p:nvPr/>
          </p:nvGrpSpPr>
          <p:grpSpPr>
            <a:xfrm>
              <a:off x="440993" y="980728"/>
              <a:ext cx="4320000" cy="5060256"/>
              <a:chOff x="391144" y="1524000"/>
              <a:chExt cx="4320000" cy="5060256"/>
            </a:xfrm>
          </p:grpSpPr>
          <p:sp>
            <p:nvSpPr>
              <p:cNvPr id="67" name="矩形 66">
                <a:extLst>
                  <a:ext uri="{FF2B5EF4-FFF2-40B4-BE49-F238E27FC236}">
                    <a16:creationId xmlns:a16="http://schemas.microsoft.com/office/drawing/2014/main" id="{64F6B50E-27C1-1A40-A21F-08FCDFAF42B7}"/>
                  </a:ext>
                </a:extLst>
              </p:cNvPr>
              <p:cNvSpPr/>
              <p:nvPr/>
            </p:nvSpPr>
            <p:spPr>
              <a:xfrm>
                <a:off x="1060791" y="5993453"/>
                <a:ext cx="2980706" cy="590803"/>
              </a:xfrm>
              <a:prstGeom prst="rect">
                <a:avLst/>
              </a:prstGeom>
            </p:spPr>
            <p:txBody>
              <a:bodyPr wrap="square">
                <a:spAutoFit/>
              </a:bodyPr>
              <a:lstStyle/>
              <a:p>
                <a:pPr algn="ctr" defTabSz="1022044">
                  <a:lnSpc>
                    <a:spcPct val="90000"/>
                  </a:lnSpc>
                  <a:spcAft>
                    <a:spcPct val="35000"/>
                  </a:spcAft>
                </a:pPr>
                <a:r>
                  <a:rPr lang="zh-TW" altLang="en-US" sz="3599" dirty="0">
                    <a:solidFill>
                      <a:srgbClr val="859CD3"/>
                    </a:solidFill>
                    <a:latin typeface="Noto Serif CJK TC Black" panose="02020900000000000000" pitchFamily="18" charset="-120"/>
                    <a:ea typeface="Noto Serif CJK TC Black" panose="02020900000000000000" pitchFamily="18" charset="-120"/>
                  </a:rPr>
                  <a:t>課程孵育</a:t>
                </a:r>
              </a:p>
            </p:txBody>
          </p:sp>
          <p:sp>
            <p:nvSpPr>
              <p:cNvPr id="68" name="橢圓 67">
                <a:extLst>
                  <a:ext uri="{FF2B5EF4-FFF2-40B4-BE49-F238E27FC236}">
                    <a16:creationId xmlns:a16="http://schemas.microsoft.com/office/drawing/2014/main" id="{4D5EC825-8B2B-8143-A696-52E21828C012}"/>
                  </a:ext>
                </a:extLst>
              </p:cNvPr>
              <p:cNvSpPr/>
              <p:nvPr/>
            </p:nvSpPr>
            <p:spPr>
              <a:xfrm>
                <a:off x="391144" y="1524000"/>
                <a:ext cx="4320000" cy="4320000"/>
              </a:xfrm>
              <a:prstGeom prst="ellipse">
                <a:avLst/>
              </a:prstGeom>
              <a:solidFill>
                <a:srgbClr val="859CD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8" name="群組 57">
              <a:extLst>
                <a:ext uri="{FF2B5EF4-FFF2-40B4-BE49-F238E27FC236}">
                  <a16:creationId xmlns:a16="http://schemas.microsoft.com/office/drawing/2014/main" id="{6005CE14-4D9A-C143-B26D-B08D63909AE1}"/>
                </a:ext>
              </a:extLst>
            </p:cNvPr>
            <p:cNvGrpSpPr/>
            <p:nvPr/>
          </p:nvGrpSpPr>
          <p:grpSpPr>
            <a:xfrm>
              <a:off x="3936000" y="980728"/>
              <a:ext cx="4320000" cy="5060256"/>
              <a:chOff x="3866959" y="1524000"/>
              <a:chExt cx="4320000" cy="5060256"/>
            </a:xfrm>
          </p:grpSpPr>
          <p:sp>
            <p:nvSpPr>
              <p:cNvPr id="65" name="橢圓 64">
                <a:extLst>
                  <a:ext uri="{FF2B5EF4-FFF2-40B4-BE49-F238E27FC236}">
                    <a16:creationId xmlns:a16="http://schemas.microsoft.com/office/drawing/2014/main" id="{346E13CB-2669-4E43-9F35-6601C91794CA}"/>
                  </a:ext>
                </a:extLst>
              </p:cNvPr>
              <p:cNvSpPr/>
              <p:nvPr/>
            </p:nvSpPr>
            <p:spPr>
              <a:xfrm>
                <a:off x="3866959" y="1524000"/>
                <a:ext cx="4320000" cy="4320000"/>
              </a:xfrm>
              <a:prstGeom prst="ellipse">
                <a:avLst/>
              </a:prstGeom>
              <a:solidFill>
                <a:srgbClr val="99CA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5DB9A8E0-4625-1D4E-85FF-857F3D6B281A}"/>
                  </a:ext>
                </a:extLst>
              </p:cNvPr>
              <p:cNvSpPr/>
              <p:nvPr/>
            </p:nvSpPr>
            <p:spPr>
              <a:xfrm>
                <a:off x="4279808" y="5993453"/>
                <a:ext cx="3532686" cy="590803"/>
              </a:xfrm>
              <a:prstGeom prst="rect">
                <a:avLst/>
              </a:prstGeom>
            </p:spPr>
            <p:txBody>
              <a:bodyPr wrap="square">
                <a:spAutoFit/>
              </a:bodyPr>
              <a:lstStyle/>
              <a:p>
                <a:pPr algn="ctr" defTabSz="1022044">
                  <a:lnSpc>
                    <a:spcPct val="90000"/>
                  </a:lnSpc>
                  <a:spcAft>
                    <a:spcPct val="35000"/>
                  </a:spcAft>
                </a:pPr>
                <a:r>
                  <a:rPr lang="zh-TW" altLang="en-US" sz="3599" dirty="0">
                    <a:solidFill>
                      <a:srgbClr val="99CB38"/>
                    </a:solidFill>
                    <a:latin typeface="Noto Serif CJK TC Black" panose="02020900000000000000" pitchFamily="18" charset="-120"/>
                    <a:ea typeface="Noto Serif CJK TC Black" panose="02020900000000000000" pitchFamily="18" charset="-120"/>
                  </a:rPr>
                  <a:t>課程發展</a:t>
                </a:r>
              </a:p>
            </p:txBody>
          </p:sp>
        </p:grpSp>
        <p:grpSp>
          <p:nvGrpSpPr>
            <p:cNvPr id="59" name="群組 58">
              <a:extLst>
                <a:ext uri="{FF2B5EF4-FFF2-40B4-BE49-F238E27FC236}">
                  <a16:creationId xmlns:a16="http://schemas.microsoft.com/office/drawing/2014/main" id="{E9326EA3-4484-5A4E-9111-19412C766EE0}"/>
                </a:ext>
              </a:extLst>
            </p:cNvPr>
            <p:cNvGrpSpPr/>
            <p:nvPr/>
          </p:nvGrpSpPr>
          <p:grpSpPr>
            <a:xfrm>
              <a:off x="7392624" y="980728"/>
              <a:ext cx="4320000" cy="5138541"/>
              <a:chOff x="7342775" y="1524000"/>
              <a:chExt cx="4320000" cy="5138541"/>
            </a:xfrm>
          </p:grpSpPr>
          <p:sp>
            <p:nvSpPr>
              <p:cNvPr id="63" name="橢圓 62">
                <a:extLst>
                  <a:ext uri="{FF2B5EF4-FFF2-40B4-BE49-F238E27FC236}">
                    <a16:creationId xmlns:a16="http://schemas.microsoft.com/office/drawing/2014/main" id="{40710FA2-3A49-2443-89D4-3355F51CE36D}"/>
                  </a:ext>
                </a:extLst>
              </p:cNvPr>
              <p:cNvSpPr/>
              <p:nvPr/>
            </p:nvSpPr>
            <p:spPr>
              <a:xfrm>
                <a:off x="7342775" y="1524000"/>
                <a:ext cx="4320000" cy="4320000"/>
              </a:xfrm>
              <a:prstGeom prst="ellipse">
                <a:avLst/>
              </a:prstGeom>
              <a:solidFill>
                <a:srgbClr val="E27AA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4" name="矩形 63">
                <a:extLst>
                  <a:ext uri="{FF2B5EF4-FFF2-40B4-BE49-F238E27FC236}">
                    <a16:creationId xmlns:a16="http://schemas.microsoft.com/office/drawing/2014/main" id="{8810C417-92F0-3A4C-838F-C1C34B9E4A14}"/>
                  </a:ext>
                </a:extLst>
              </p:cNvPr>
              <p:cNvSpPr/>
              <p:nvPr/>
            </p:nvSpPr>
            <p:spPr>
              <a:xfrm>
                <a:off x="8300020" y="6071738"/>
                <a:ext cx="2682437" cy="590803"/>
              </a:xfrm>
              <a:prstGeom prst="rect">
                <a:avLst/>
              </a:prstGeom>
            </p:spPr>
            <p:txBody>
              <a:bodyPr wrap="square">
                <a:spAutoFit/>
              </a:bodyPr>
              <a:lstStyle/>
              <a:p>
                <a:pPr algn="ctr" defTabSz="1022044">
                  <a:lnSpc>
                    <a:spcPct val="90000"/>
                  </a:lnSpc>
                  <a:spcAft>
                    <a:spcPct val="35000"/>
                  </a:spcAft>
                </a:pPr>
                <a:r>
                  <a:rPr lang="zh-TW" altLang="en-US" sz="3599" dirty="0">
                    <a:solidFill>
                      <a:srgbClr val="E27AA3"/>
                    </a:solidFill>
                    <a:latin typeface="Noto Serif CJK TC Black" panose="02020900000000000000" pitchFamily="18" charset="-120"/>
                    <a:ea typeface="Noto Serif CJK TC Black" panose="02020900000000000000" pitchFamily="18" charset="-120"/>
                  </a:rPr>
                  <a:t>課程實踐</a:t>
                </a:r>
              </a:p>
            </p:txBody>
          </p:sp>
        </p:grpSp>
        <p:pic>
          <p:nvPicPr>
            <p:cNvPr id="61" name="圖片 60">
              <a:extLst>
                <a:ext uri="{FF2B5EF4-FFF2-40B4-BE49-F238E27FC236}">
                  <a16:creationId xmlns:a16="http://schemas.microsoft.com/office/drawing/2014/main" id="{2BD873F9-8F05-734A-A190-9B53BA0988D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373038" y="2005616"/>
              <a:ext cx="2467570" cy="2467570"/>
            </a:xfrm>
            <a:prstGeom prst="rect">
              <a:avLst/>
            </a:prstGeom>
          </p:spPr>
        </p:pic>
        <p:pic>
          <p:nvPicPr>
            <p:cNvPr id="62" name="圖片 61">
              <a:extLst>
                <a:ext uri="{FF2B5EF4-FFF2-40B4-BE49-F238E27FC236}">
                  <a16:creationId xmlns:a16="http://schemas.microsoft.com/office/drawing/2014/main" id="{DFB176BB-E0D6-2A42-BD8E-EC0302A25B8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760993" y="1877040"/>
              <a:ext cx="2527375" cy="2527375"/>
            </a:xfrm>
            <a:prstGeom prst="rect">
              <a:avLst/>
            </a:prstGeom>
          </p:spPr>
        </p:pic>
      </p:grpSp>
      <p:pic>
        <p:nvPicPr>
          <p:cNvPr id="69" name="圖片 68">
            <a:extLst>
              <a:ext uri="{FF2B5EF4-FFF2-40B4-BE49-F238E27FC236}">
                <a16:creationId xmlns:a16="http://schemas.microsoft.com/office/drawing/2014/main" id="{A5F8A59F-83F6-5342-ABA8-653986094A1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24377" y="1730449"/>
            <a:ext cx="2536239" cy="2727653"/>
          </a:xfrm>
          <a:prstGeom prst="ellipse">
            <a:avLst/>
          </a:prstGeom>
          <a:ln>
            <a:noFill/>
          </a:ln>
          <a:effectLst>
            <a:softEdge rad="112500"/>
          </a:effectLst>
        </p:spPr>
      </p:pic>
      <p:sp>
        <p:nvSpPr>
          <p:cNvPr id="70" name="文本框 1">
            <a:extLst>
              <a:ext uri="{FF2B5EF4-FFF2-40B4-BE49-F238E27FC236}">
                <a16:creationId xmlns:a16="http://schemas.microsoft.com/office/drawing/2014/main" id="{D38B116E-4027-C84B-9115-FA1D672A0228}"/>
              </a:ext>
            </a:extLst>
          </p:cNvPr>
          <p:cNvSpPr txBox="1">
            <a:spLocks/>
          </p:cNvSpPr>
          <p:nvPr/>
        </p:nvSpPr>
        <p:spPr bwMode="auto">
          <a:xfrm>
            <a:off x="5744747" y="511432"/>
            <a:ext cx="4807739" cy="677108"/>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400" spc="169" dirty="0">
                <a:cs typeface="+mn-ea"/>
                <a:sym typeface="+mn-lt"/>
              </a:rPr>
              <a:t>專業成長計畫</a:t>
            </a:r>
            <a:endParaRPr lang="zh-CN" altLang="en-US" sz="4400" spc="169" dirty="0">
              <a:cs typeface="+mn-ea"/>
              <a:sym typeface="+mn-lt"/>
            </a:endParaRPr>
          </a:p>
        </p:txBody>
      </p:sp>
    </p:spTree>
    <p:extLst>
      <p:ext uri="{BB962C8B-B14F-4D97-AF65-F5344CB8AC3E}">
        <p14:creationId xmlns:p14="http://schemas.microsoft.com/office/powerpoint/2010/main" val="192178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274088" y="-750101"/>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grpSp>
        <p:nvGrpSpPr>
          <p:cNvPr id="56" name="群組 55">
            <a:extLst>
              <a:ext uri="{FF2B5EF4-FFF2-40B4-BE49-F238E27FC236}">
                <a16:creationId xmlns:a16="http://schemas.microsoft.com/office/drawing/2014/main" id="{EA22454B-6313-3E48-AE67-0EFBF1E49B37}"/>
              </a:ext>
            </a:extLst>
          </p:cNvPr>
          <p:cNvGrpSpPr/>
          <p:nvPr/>
        </p:nvGrpSpPr>
        <p:grpSpPr>
          <a:xfrm>
            <a:off x="559177" y="1159837"/>
            <a:ext cx="11349981" cy="4390814"/>
            <a:chOff x="362643" y="909914"/>
            <a:chExt cx="11349981" cy="4390814"/>
          </a:xfrm>
        </p:grpSpPr>
        <p:grpSp>
          <p:nvGrpSpPr>
            <p:cNvPr id="57" name="群組 56">
              <a:extLst>
                <a:ext uri="{FF2B5EF4-FFF2-40B4-BE49-F238E27FC236}">
                  <a16:creationId xmlns:a16="http://schemas.microsoft.com/office/drawing/2014/main" id="{A7762E7F-DC4A-844C-9D3B-08B229B402B2}"/>
                </a:ext>
              </a:extLst>
            </p:cNvPr>
            <p:cNvGrpSpPr/>
            <p:nvPr/>
          </p:nvGrpSpPr>
          <p:grpSpPr>
            <a:xfrm>
              <a:off x="362643" y="909914"/>
              <a:ext cx="4320000" cy="4320000"/>
              <a:chOff x="312794" y="1453186"/>
              <a:chExt cx="4320000" cy="4320000"/>
            </a:xfrm>
          </p:grpSpPr>
          <p:sp>
            <p:nvSpPr>
              <p:cNvPr id="68" name="橢圓 67">
                <a:extLst>
                  <a:ext uri="{FF2B5EF4-FFF2-40B4-BE49-F238E27FC236}">
                    <a16:creationId xmlns:a16="http://schemas.microsoft.com/office/drawing/2014/main" id="{4D5EC825-8B2B-8143-A696-52E21828C012}"/>
                  </a:ext>
                </a:extLst>
              </p:cNvPr>
              <p:cNvSpPr/>
              <p:nvPr/>
            </p:nvSpPr>
            <p:spPr>
              <a:xfrm>
                <a:off x="312794" y="1453186"/>
                <a:ext cx="4320000" cy="4320000"/>
              </a:xfrm>
              <a:prstGeom prst="ellipse">
                <a:avLst/>
              </a:prstGeom>
              <a:solidFill>
                <a:srgbClr val="859CD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dirty="0"/>
                  <a:t> </a:t>
                </a:r>
                <a:endParaRPr lang="zh-TW" altLang="en-US" dirty="0">
                  <a:solidFill>
                    <a:schemeClr val="tx2">
                      <a:lumMod val="75000"/>
                    </a:schemeClr>
                  </a:solidFill>
                </a:endParaRPr>
              </a:p>
            </p:txBody>
          </p:sp>
          <p:sp>
            <p:nvSpPr>
              <p:cNvPr id="67" name="矩形 66">
                <a:extLst>
                  <a:ext uri="{FF2B5EF4-FFF2-40B4-BE49-F238E27FC236}">
                    <a16:creationId xmlns:a16="http://schemas.microsoft.com/office/drawing/2014/main" id="{64F6B50E-27C1-1A40-A21F-08FCDFAF42B7}"/>
                  </a:ext>
                </a:extLst>
              </p:cNvPr>
              <p:cNvSpPr/>
              <p:nvPr/>
            </p:nvSpPr>
            <p:spPr>
              <a:xfrm>
                <a:off x="1064343" y="1740209"/>
                <a:ext cx="2980706" cy="590803"/>
              </a:xfrm>
              <a:prstGeom prst="rect">
                <a:avLst/>
              </a:prstGeom>
            </p:spPr>
            <p:txBody>
              <a:bodyPr wrap="square">
                <a:spAutoFit/>
              </a:bodyPr>
              <a:lstStyle/>
              <a:p>
                <a:pPr algn="ctr" defTabSz="1022044">
                  <a:lnSpc>
                    <a:spcPct val="90000"/>
                  </a:lnSpc>
                  <a:spcAft>
                    <a:spcPct val="35000"/>
                  </a:spcAft>
                </a:pPr>
                <a:r>
                  <a:rPr lang="zh-TW" altLang="en-US" sz="3599" dirty="0">
                    <a:solidFill>
                      <a:schemeClr val="tx2">
                        <a:lumMod val="75000"/>
                      </a:schemeClr>
                    </a:solidFill>
                    <a:latin typeface="Noto Serif CJK TC Black" panose="02020900000000000000" pitchFamily="18" charset="-120"/>
                    <a:ea typeface="Noto Serif CJK TC Black" panose="02020900000000000000" pitchFamily="18" charset="-120"/>
                  </a:rPr>
                  <a:t>課程孵育</a:t>
                </a:r>
              </a:p>
            </p:txBody>
          </p:sp>
        </p:grpSp>
        <p:grpSp>
          <p:nvGrpSpPr>
            <p:cNvPr id="58" name="群組 57">
              <a:extLst>
                <a:ext uri="{FF2B5EF4-FFF2-40B4-BE49-F238E27FC236}">
                  <a16:creationId xmlns:a16="http://schemas.microsoft.com/office/drawing/2014/main" id="{6005CE14-4D9A-C143-B26D-B08D63909AE1}"/>
                </a:ext>
              </a:extLst>
            </p:cNvPr>
            <p:cNvGrpSpPr/>
            <p:nvPr/>
          </p:nvGrpSpPr>
          <p:grpSpPr>
            <a:xfrm>
              <a:off x="3936000" y="980728"/>
              <a:ext cx="4320000" cy="4320000"/>
              <a:chOff x="3866959" y="1524000"/>
              <a:chExt cx="4320000" cy="4320000"/>
            </a:xfrm>
          </p:grpSpPr>
          <p:sp>
            <p:nvSpPr>
              <p:cNvPr id="65" name="橢圓 64">
                <a:extLst>
                  <a:ext uri="{FF2B5EF4-FFF2-40B4-BE49-F238E27FC236}">
                    <a16:creationId xmlns:a16="http://schemas.microsoft.com/office/drawing/2014/main" id="{346E13CB-2669-4E43-9F35-6601C91794CA}"/>
                  </a:ext>
                </a:extLst>
              </p:cNvPr>
              <p:cNvSpPr/>
              <p:nvPr/>
            </p:nvSpPr>
            <p:spPr>
              <a:xfrm>
                <a:off x="3866959" y="1524000"/>
                <a:ext cx="4320000" cy="4320000"/>
              </a:xfrm>
              <a:prstGeom prst="ellipse">
                <a:avLst/>
              </a:prstGeom>
              <a:solidFill>
                <a:srgbClr val="99CA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5DB9A8E0-4625-1D4E-85FF-857F3D6B281A}"/>
                  </a:ext>
                </a:extLst>
              </p:cNvPr>
              <p:cNvSpPr/>
              <p:nvPr/>
            </p:nvSpPr>
            <p:spPr>
              <a:xfrm>
                <a:off x="4460544" y="1721041"/>
                <a:ext cx="3532686" cy="590803"/>
              </a:xfrm>
              <a:prstGeom prst="rect">
                <a:avLst/>
              </a:prstGeom>
            </p:spPr>
            <p:txBody>
              <a:bodyPr wrap="square">
                <a:spAutoFit/>
              </a:bodyPr>
              <a:lstStyle/>
              <a:p>
                <a:pPr algn="ctr" defTabSz="1022044">
                  <a:lnSpc>
                    <a:spcPct val="90000"/>
                  </a:lnSpc>
                  <a:spcAft>
                    <a:spcPct val="35000"/>
                  </a:spcAft>
                </a:pPr>
                <a:r>
                  <a:rPr lang="zh-TW" altLang="en-US" sz="3599" dirty="0">
                    <a:solidFill>
                      <a:schemeClr val="accent3">
                        <a:lumMod val="50000"/>
                      </a:schemeClr>
                    </a:solidFill>
                    <a:latin typeface="Noto Serif CJK TC Black" panose="02020900000000000000" pitchFamily="18" charset="-120"/>
                    <a:ea typeface="Noto Serif CJK TC Black" panose="02020900000000000000" pitchFamily="18" charset="-120"/>
                  </a:rPr>
                  <a:t>課程發展</a:t>
                </a:r>
              </a:p>
            </p:txBody>
          </p:sp>
        </p:grpSp>
        <p:grpSp>
          <p:nvGrpSpPr>
            <p:cNvPr id="59" name="群組 58">
              <a:extLst>
                <a:ext uri="{FF2B5EF4-FFF2-40B4-BE49-F238E27FC236}">
                  <a16:creationId xmlns:a16="http://schemas.microsoft.com/office/drawing/2014/main" id="{E9326EA3-4484-5A4E-9111-19412C766EE0}"/>
                </a:ext>
              </a:extLst>
            </p:cNvPr>
            <p:cNvGrpSpPr/>
            <p:nvPr/>
          </p:nvGrpSpPr>
          <p:grpSpPr>
            <a:xfrm>
              <a:off x="7392624" y="980728"/>
              <a:ext cx="4320000" cy="4320000"/>
              <a:chOff x="7342775" y="1524000"/>
              <a:chExt cx="4320000" cy="4320000"/>
            </a:xfrm>
          </p:grpSpPr>
          <p:sp>
            <p:nvSpPr>
              <p:cNvPr id="63" name="橢圓 62">
                <a:extLst>
                  <a:ext uri="{FF2B5EF4-FFF2-40B4-BE49-F238E27FC236}">
                    <a16:creationId xmlns:a16="http://schemas.microsoft.com/office/drawing/2014/main" id="{40710FA2-3A49-2443-89D4-3355F51CE36D}"/>
                  </a:ext>
                </a:extLst>
              </p:cNvPr>
              <p:cNvSpPr/>
              <p:nvPr/>
            </p:nvSpPr>
            <p:spPr>
              <a:xfrm>
                <a:off x="7342775" y="1524000"/>
                <a:ext cx="4320000" cy="4320000"/>
              </a:xfrm>
              <a:prstGeom prst="ellipse">
                <a:avLst/>
              </a:prstGeom>
              <a:solidFill>
                <a:srgbClr val="E27AA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4" name="矩形 63">
                <a:extLst>
                  <a:ext uri="{FF2B5EF4-FFF2-40B4-BE49-F238E27FC236}">
                    <a16:creationId xmlns:a16="http://schemas.microsoft.com/office/drawing/2014/main" id="{8810C417-92F0-3A4C-838F-C1C34B9E4A14}"/>
                  </a:ext>
                </a:extLst>
              </p:cNvPr>
              <p:cNvSpPr/>
              <p:nvPr/>
            </p:nvSpPr>
            <p:spPr>
              <a:xfrm>
                <a:off x="8169895" y="1674925"/>
                <a:ext cx="2980706" cy="590803"/>
              </a:xfrm>
              <a:prstGeom prst="rect">
                <a:avLst/>
              </a:prstGeom>
            </p:spPr>
            <p:txBody>
              <a:bodyPr wrap="square">
                <a:spAutoFit/>
              </a:bodyPr>
              <a:lstStyle/>
              <a:p>
                <a:pPr algn="ctr" defTabSz="1022044">
                  <a:lnSpc>
                    <a:spcPct val="90000"/>
                  </a:lnSpc>
                  <a:spcAft>
                    <a:spcPct val="35000"/>
                  </a:spcAft>
                </a:pPr>
                <a:r>
                  <a:rPr lang="zh-TW" altLang="en-US" sz="3599" dirty="0">
                    <a:solidFill>
                      <a:srgbClr val="FF0000"/>
                    </a:solidFill>
                    <a:latin typeface="Noto Serif CJK TC Black" panose="02020900000000000000" pitchFamily="18" charset="-120"/>
                    <a:ea typeface="Noto Serif CJK TC Black" panose="02020900000000000000" pitchFamily="18" charset="-120"/>
                  </a:rPr>
                  <a:t>課程實踐</a:t>
                </a:r>
              </a:p>
            </p:txBody>
          </p:sp>
        </p:grpSp>
        <p:pic>
          <p:nvPicPr>
            <p:cNvPr id="61" name="圖片 60">
              <a:extLst>
                <a:ext uri="{FF2B5EF4-FFF2-40B4-BE49-F238E27FC236}">
                  <a16:creationId xmlns:a16="http://schemas.microsoft.com/office/drawing/2014/main" id="{2BD873F9-8F05-734A-A190-9B53BA0988D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397792" y="1934463"/>
              <a:ext cx="2467570" cy="2467570"/>
            </a:xfrm>
            <a:prstGeom prst="rect">
              <a:avLst/>
            </a:prstGeom>
          </p:spPr>
        </p:pic>
        <p:pic>
          <p:nvPicPr>
            <p:cNvPr id="62" name="圖片 61">
              <a:extLst>
                <a:ext uri="{FF2B5EF4-FFF2-40B4-BE49-F238E27FC236}">
                  <a16:creationId xmlns:a16="http://schemas.microsoft.com/office/drawing/2014/main" id="{DFB176BB-E0D6-2A42-BD8E-EC0302A25B8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760993" y="1877040"/>
              <a:ext cx="2527375" cy="2527375"/>
            </a:xfrm>
            <a:prstGeom prst="rect">
              <a:avLst/>
            </a:prstGeom>
          </p:spPr>
        </p:pic>
      </p:grpSp>
      <p:pic>
        <p:nvPicPr>
          <p:cNvPr id="69" name="圖片 68">
            <a:extLst>
              <a:ext uri="{FF2B5EF4-FFF2-40B4-BE49-F238E27FC236}">
                <a16:creationId xmlns:a16="http://schemas.microsoft.com/office/drawing/2014/main" id="{A5F8A59F-83F6-5342-ABA8-653986094A1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73790" y="2032001"/>
            <a:ext cx="2536239" cy="2727653"/>
          </a:xfrm>
          <a:prstGeom prst="ellipse">
            <a:avLst/>
          </a:prstGeom>
          <a:ln>
            <a:noFill/>
          </a:ln>
          <a:effectLst>
            <a:softEdge rad="112500"/>
          </a:effectLst>
        </p:spPr>
      </p:pic>
      <p:sp>
        <p:nvSpPr>
          <p:cNvPr id="70" name="文本框 1">
            <a:extLst>
              <a:ext uri="{FF2B5EF4-FFF2-40B4-BE49-F238E27FC236}">
                <a16:creationId xmlns:a16="http://schemas.microsoft.com/office/drawing/2014/main" id="{D38B116E-4027-C84B-9115-FA1D672A0228}"/>
              </a:ext>
            </a:extLst>
          </p:cNvPr>
          <p:cNvSpPr txBox="1">
            <a:spLocks/>
          </p:cNvSpPr>
          <p:nvPr/>
        </p:nvSpPr>
        <p:spPr bwMode="auto">
          <a:xfrm>
            <a:off x="5886807" y="598455"/>
            <a:ext cx="4261768" cy="615553"/>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000" spc="169" dirty="0">
                <a:cs typeface="+mn-ea"/>
                <a:sym typeface="+mn-lt"/>
              </a:rPr>
              <a:t>教師專業社群</a:t>
            </a:r>
            <a:endParaRPr lang="zh-CN" altLang="en-US" sz="1600" spc="169" dirty="0">
              <a:cs typeface="+mn-ea"/>
              <a:sym typeface="+mn-lt"/>
            </a:endParaRPr>
          </a:p>
        </p:txBody>
      </p:sp>
      <p:sp>
        <p:nvSpPr>
          <p:cNvPr id="2" name="文字方塊 1">
            <a:extLst>
              <a:ext uri="{FF2B5EF4-FFF2-40B4-BE49-F238E27FC236}">
                <a16:creationId xmlns:a16="http://schemas.microsoft.com/office/drawing/2014/main" id="{4CC7AFC5-DBF7-534C-B05A-3A00E1613508}"/>
              </a:ext>
            </a:extLst>
          </p:cNvPr>
          <p:cNvSpPr txBox="1"/>
          <p:nvPr/>
        </p:nvSpPr>
        <p:spPr>
          <a:xfrm flipH="1">
            <a:off x="282842" y="5547765"/>
            <a:ext cx="4059732" cy="646331"/>
          </a:xfrm>
          <a:prstGeom prst="rect">
            <a:avLst/>
          </a:prstGeom>
          <a:noFill/>
        </p:spPr>
        <p:txBody>
          <a:bodyPr wrap="square" rtlCol="0">
            <a:spAutoFit/>
          </a:bodyPr>
          <a:lstStyle/>
          <a:p>
            <a:pPr algn="ctr"/>
            <a:r>
              <a:rPr lang="zh-TW" altLang="zh-TW" sz="3600" b="1" dirty="0">
                <a:solidFill>
                  <a:schemeClr val="tx2">
                    <a:lumMod val="50000"/>
                  </a:schemeClr>
                </a:solidFill>
              </a:rPr>
              <a:t>專業自主學習社群 </a:t>
            </a:r>
            <a:endParaRPr kumimoji="1" lang="zh-TW" altLang="en-US" sz="3600" b="1" dirty="0">
              <a:solidFill>
                <a:schemeClr val="tx2">
                  <a:lumMod val="50000"/>
                </a:schemeClr>
              </a:solidFill>
            </a:endParaRPr>
          </a:p>
        </p:txBody>
      </p:sp>
      <p:sp>
        <p:nvSpPr>
          <p:cNvPr id="60" name="文字方塊 59">
            <a:extLst>
              <a:ext uri="{FF2B5EF4-FFF2-40B4-BE49-F238E27FC236}">
                <a16:creationId xmlns:a16="http://schemas.microsoft.com/office/drawing/2014/main" id="{9FF579C8-EC82-F248-AF6B-CAA21D10B586}"/>
              </a:ext>
            </a:extLst>
          </p:cNvPr>
          <p:cNvSpPr txBox="1"/>
          <p:nvPr/>
        </p:nvSpPr>
        <p:spPr>
          <a:xfrm flipH="1">
            <a:off x="4276315" y="5587827"/>
            <a:ext cx="4032438" cy="646331"/>
          </a:xfrm>
          <a:prstGeom prst="rect">
            <a:avLst/>
          </a:prstGeom>
          <a:noFill/>
        </p:spPr>
        <p:txBody>
          <a:bodyPr wrap="square" rtlCol="0">
            <a:spAutoFit/>
          </a:bodyPr>
          <a:lstStyle/>
          <a:p>
            <a:pPr algn="ctr"/>
            <a:r>
              <a:rPr lang="zh-TW" altLang="en-US" sz="3600" b="1" dirty="0">
                <a:solidFill>
                  <a:schemeClr val="accent3">
                    <a:lumMod val="50000"/>
                  </a:schemeClr>
                </a:solidFill>
              </a:rPr>
              <a:t>專題實踐</a:t>
            </a:r>
            <a:r>
              <a:rPr lang="zh-TW" altLang="zh-TW" sz="3600" b="1" dirty="0">
                <a:solidFill>
                  <a:schemeClr val="accent3">
                    <a:lumMod val="50000"/>
                  </a:schemeClr>
                </a:solidFill>
              </a:rPr>
              <a:t>學習社群 </a:t>
            </a:r>
            <a:endParaRPr kumimoji="1" lang="zh-TW" altLang="en-US" sz="3600" b="1" dirty="0">
              <a:solidFill>
                <a:schemeClr val="accent3">
                  <a:lumMod val="50000"/>
                </a:schemeClr>
              </a:solidFill>
            </a:endParaRPr>
          </a:p>
        </p:txBody>
      </p:sp>
      <p:sp>
        <p:nvSpPr>
          <p:cNvPr id="71" name="文字方塊 70">
            <a:extLst>
              <a:ext uri="{FF2B5EF4-FFF2-40B4-BE49-F238E27FC236}">
                <a16:creationId xmlns:a16="http://schemas.microsoft.com/office/drawing/2014/main" id="{1A2915B3-DA8F-574A-A5C5-006B04B9890F}"/>
              </a:ext>
            </a:extLst>
          </p:cNvPr>
          <p:cNvSpPr txBox="1"/>
          <p:nvPr/>
        </p:nvSpPr>
        <p:spPr>
          <a:xfrm flipH="1">
            <a:off x="8234001" y="5603524"/>
            <a:ext cx="3912692" cy="646331"/>
          </a:xfrm>
          <a:prstGeom prst="rect">
            <a:avLst/>
          </a:prstGeom>
          <a:noFill/>
        </p:spPr>
        <p:txBody>
          <a:bodyPr wrap="square" rtlCol="0">
            <a:spAutoFit/>
          </a:bodyPr>
          <a:lstStyle/>
          <a:p>
            <a:pPr algn="ctr"/>
            <a:r>
              <a:rPr lang="zh-TW" altLang="en-US" sz="3600" b="1" dirty="0">
                <a:solidFill>
                  <a:srgbClr val="941651"/>
                </a:solidFill>
              </a:rPr>
              <a:t>課程研創</a:t>
            </a:r>
            <a:r>
              <a:rPr lang="zh-TW" altLang="zh-TW" sz="3600" b="1" dirty="0">
                <a:solidFill>
                  <a:srgbClr val="941651"/>
                </a:solidFill>
              </a:rPr>
              <a:t>學習社群 </a:t>
            </a:r>
            <a:endParaRPr kumimoji="1" lang="zh-TW" altLang="en-US" sz="3600" b="1" dirty="0">
              <a:solidFill>
                <a:srgbClr val="941651"/>
              </a:solidFill>
            </a:endParaRPr>
          </a:p>
        </p:txBody>
      </p:sp>
    </p:spTree>
    <p:extLst>
      <p:ext uri="{BB962C8B-B14F-4D97-AF65-F5344CB8AC3E}">
        <p14:creationId xmlns:p14="http://schemas.microsoft.com/office/powerpoint/2010/main" val="77280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4C6CD6-8ED7-42A3-B9BB-8ECFBC588D55}"/>
              </a:ext>
            </a:extLst>
          </p:cNvPr>
          <p:cNvSpPr>
            <a:spLocks noGrp="1"/>
          </p:cNvSpPr>
          <p:nvPr>
            <p:ph type="title" idx="4294967295"/>
          </p:nvPr>
        </p:nvSpPr>
        <p:spPr>
          <a:xfrm>
            <a:off x="1096380" y="2574033"/>
            <a:ext cx="9917360" cy="1143000"/>
          </a:xfrm>
        </p:spPr>
        <p:txBody>
          <a:bodyPr/>
          <a:lstStyle/>
          <a:p>
            <a:r>
              <a:rPr lang="en-US" altLang="zh-TW" sz="4800" b="1" dirty="0">
                <a:solidFill>
                  <a:srgbClr val="000099"/>
                </a:solidFill>
                <a:latin typeface="+mn-lt"/>
                <a:ea typeface="+mn-ea"/>
                <a:cs typeface="+mn-ea"/>
                <a:sym typeface="+mn-lt"/>
              </a:rPr>
              <a:t>111</a:t>
            </a:r>
            <a:r>
              <a:rPr lang="zh-TW" altLang="en-US" sz="4800" b="1" dirty="0">
                <a:solidFill>
                  <a:srgbClr val="000099"/>
                </a:solidFill>
                <a:latin typeface="+mn-lt"/>
                <a:ea typeface="+mn-ea"/>
                <a:cs typeface="+mn-ea"/>
                <a:sym typeface="+mn-lt"/>
              </a:rPr>
              <a:t>學年度國中小課程計畫備查說明</a:t>
            </a:r>
            <a:endParaRPr lang="zh-TW" altLang="en-US" sz="4800" dirty="0">
              <a:solidFill>
                <a:srgbClr val="000099"/>
              </a:solidFill>
              <a:latin typeface="+mn-lt"/>
              <a:ea typeface="+mn-ea"/>
              <a:cs typeface="+mn-ea"/>
              <a:sym typeface="+mn-lt"/>
            </a:endParaRPr>
          </a:p>
        </p:txBody>
      </p:sp>
      <p:sp>
        <p:nvSpPr>
          <p:cNvPr id="3" name="標題 1">
            <a:extLst>
              <a:ext uri="{FF2B5EF4-FFF2-40B4-BE49-F238E27FC236}">
                <a16:creationId xmlns:a16="http://schemas.microsoft.com/office/drawing/2014/main" id="{37174CC7-4783-473C-B9C1-EC507E65C77F}"/>
              </a:ext>
            </a:extLst>
          </p:cNvPr>
          <p:cNvSpPr txBox="1">
            <a:spLocks/>
          </p:cNvSpPr>
          <p:nvPr/>
        </p:nvSpPr>
        <p:spPr bwMode="auto">
          <a:xfrm>
            <a:off x="191344" y="404664"/>
            <a:ext cx="6120680" cy="5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l"/>
            <a:r>
              <a:rPr kumimoji="0" lang="en-US" altLang="zh-TW" sz="3600" b="1" dirty="0">
                <a:solidFill>
                  <a:schemeClr val="tx1">
                    <a:lumMod val="50000"/>
                    <a:lumOff val="50000"/>
                  </a:schemeClr>
                </a:solidFill>
                <a:latin typeface="+mn-lt"/>
                <a:ea typeface="+mn-ea"/>
                <a:cs typeface="+mn-ea"/>
                <a:sym typeface="+mn-lt"/>
              </a:rPr>
              <a:t>111</a:t>
            </a:r>
            <a:r>
              <a:rPr kumimoji="0" lang="zh-TW" altLang="en-US" sz="3600" b="1" dirty="0">
                <a:solidFill>
                  <a:schemeClr val="tx1">
                    <a:lumMod val="50000"/>
                    <a:lumOff val="50000"/>
                  </a:schemeClr>
                </a:solidFill>
                <a:latin typeface="+mn-lt"/>
                <a:ea typeface="+mn-ea"/>
                <a:cs typeface="+mn-ea"/>
                <a:sym typeface="+mn-lt"/>
              </a:rPr>
              <a:t>學年度新竹市國教輔導團</a:t>
            </a:r>
            <a:endParaRPr kumimoji="0" lang="zh-TW" altLang="en-US" sz="3600" dirty="0">
              <a:solidFill>
                <a:schemeClr val="tx1">
                  <a:lumMod val="50000"/>
                  <a:lumOff val="50000"/>
                </a:schemeClr>
              </a:solidFill>
              <a:latin typeface="+mn-lt"/>
              <a:ea typeface="+mn-ea"/>
              <a:cs typeface="+mn-ea"/>
              <a:sym typeface="+mn-lt"/>
            </a:endParaRPr>
          </a:p>
        </p:txBody>
      </p:sp>
      <p:sp>
        <p:nvSpPr>
          <p:cNvPr id="4" name="標題 1">
            <a:extLst>
              <a:ext uri="{FF2B5EF4-FFF2-40B4-BE49-F238E27FC236}">
                <a16:creationId xmlns:a16="http://schemas.microsoft.com/office/drawing/2014/main" id="{E075F36C-373F-4A04-9CDB-38C300DF07D0}"/>
              </a:ext>
            </a:extLst>
          </p:cNvPr>
          <p:cNvSpPr txBox="1">
            <a:spLocks/>
          </p:cNvSpPr>
          <p:nvPr/>
        </p:nvSpPr>
        <p:spPr bwMode="auto">
          <a:xfrm>
            <a:off x="6807610" y="4752530"/>
            <a:ext cx="4041365" cy="5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r"/>
            <a:r>
              <a:rPr kumimoji="0" lang="zh-TW" altLang="en-US" sz="2400">
                <a:solidFill>
                  <a:schemeClr val="tx1">
                    <a:lumMod val="50000"/>
                    <a:lumOff val="50000"/>
                  </a:schemeClr>
                </a:solidFill>
                <a:latin typeface="+mn-lt"/>
                <a:ea typeface="+mn-ea"/>
                <a:cs typeface="+mn-ea"/>
                <a:sym typeface="+mn-lt"/>
              </a:rPr>
              <a:t>製作｜新竹市國教輔導團</a:t>
            </a:r>
            <a:endParaRPr kumimoji="0" lang="zh-TW" altLang="en-US" sz="2400" dirty="0">
              <a:solidFill>
                <a:schemeClr val="tx1">
                  <a:lumMod val="50000"/>
                  <a:lumOff val="50000"/>
                </a:schemeClr>
              </a:solidFill>
              <a:latin typeface="+mn-lt"/>
              <a:ea typeface="+mn-ea"/>
              <a:cs typeface="+mn-ea"/>
              <a:sym typeface="+mn-lt"/>
            </a:endParaRPr>
          </a:p>
        </p:txBody>
      </p:sp>
      <p:cxnSp>
        <p:nvCxnSpPr>
          <p:cNvPr id="6" name="直線接點 5">
            <a:extLst>
              <a:ext uri="{FF2B5EF4-FFF2-40B4-BE49-F238E27FC236}">
                <a16:creationId xmlns:a16="http://schemas.microsoft.com/office/drawing/2014/main" id="{E2603875-B799-482C-BCCA-E77D073E91FF}"/>
              </a:ext>
            </a:extLst>
          </p:cNvPr>
          <p:cNvCxnSpPr>
            <a:cxnSpLocks/>
          </p:cNvCxnSpPr>
          <p:nvPr/>
        </p:nvCxnSpPr>
        <p:spPr>
          <a:xfrm>
            <a:off x="1302309" y="3861048"/>
            <a:ext cx="9505503" cy="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語音泡泡: 圓角矩形 6">
            <a:extLst>
              <a:ext uri="{FF2B5EF4-FFF2-40B4-BE49-F238E27FC236}">
                <a16:creationId xmlns:a16="http://schemas.microsoft.com/office/drawing/2014/main" id="{9F45B11B-63A6-4372-94EA-F23796A2B3B9}"/>
              </a:ext>
            </a:extLst>
          </p:cNvPr>
          <p:cNvSpPr/>
          <p:nvPr/>
        </p:nvSpPr>
        <p:spPr>
          <a:xfrm>
            <a:off x="551384" y="1187758"/>
            <a:ext cx="2428528" cy="1386275"/>
          </a:xfrm>
          <a:prstGeom prst="wedgeRoundRectCallout">
            <a:avLst>
              <a:gd name="adj1" fmla="val 20174"/>
              <a:gd name="adj2" fmla="val 6184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zh-TW" altLang="en-US" sz="2000" dirty="0"/>
              <a:t>此單元說明適用</a:t>
            </a:r>
            <a:r>
              <a:rPr lang="en-US" altLang="zh-TW" sz="2000" dirty="0">
                <a:solidFill>
                  <a:srgbClr val="FF0000"/>
                </a:solidFill>
              </a:rPr>
              <a:t>108</a:t>
            </a:r>
            <a:r>
              <a:rPr lang="zh-TW" altLang="en-US" sz="2000" dirty="0">
                <a:solidFill>
                  <a:srgbClr val="FF0000"/>
                </a:solidFill>
              </a:rPr>
              <a:t>課綱版</a:t>
            </a:r>
            <a:r>
              <a:rPr lang="zh-TW" altLang="en-US" sz="2000" dirty="0"/>
              <a:t>，</a:t>
            </a:r>
            <a:r>
              <a:rPr lang="en-US" altLang="zh-TW" sz="2000" dirty="0"/>
              <a:t>97</a:t>
            </a:r>
            <a:r>
              <a:rPr lang="zh-TW" altLang="en-US" sz="2000" dirty="0"/>
              <a:t>課綱請參閱另一份檔案</a:t>
            </a:r>
          </a:p>
        </p:txBody>
      </p:sp>
    </p:spTree>
    <p:extLst>
      <p:ext uri="{BB962C8B-B14F-4D97-AF65-F5344CB8AC3E}">
        <p14:creationId xmlns:p14="http://schemas.microsoft.com/office/powerpoint/2010/main" val="905728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2E78BDE-7E76-4E83-A111-9C422D058E6D}"/>
              </a:ext>
            </a:extLst>
          </p:cNvPr>
          <p:cNvSpPr/>
          <p:nvPr/>
        </p:nvSpPr>
        <p:spPr>
          <a:xfrm>
            <a:off x="4594630" y="908720"/>
            <a:ext cx="3002746" cy="1446550"/>
          </a:xfrm>
          <a:prstGeom prst="rect">
            <a:avLst/>
          </a:prstGeom>
        </p:spPr>
        <p:txBody>
          <a:bodyPr wrap="none">
            <a:spAutoFit/>
          </a:bodyPr>
          <a:lstStyle/>
          <a:p>
            <a:pPr algn="ctr"/>
            <a:r>
              <a:rPr kumimoji="0" lang="zh-TW" altLang="en-US" sz="4800" dirty="0">
                <a:solidFill>
                  <a:schemeClr val="tx1">
                    <a:lumMod val="50000"/>
                    <a:lumOff val="50000"/>
                  </a:schemeClr>
                </a:solidFill>
                <a:latin typeface="+mn-lt"/>
                <a:ea typeface="+mn-ea"/>
                <a:cs typeface="+mn-ea"/>
                <a:sym typeface="+mn-lt"/>
              </a:rPr>
              <a:t>目錄</a:t>
            </a:r>
            <a:endParaRPr kumimoji="0" lang="en-US" altLang="zh-TW" sz="4800" dirty="0">
              <a:solidFill>
                <a:schemeClr val="tx1">
                  <a:lumMod val="50000"/>
                  <a:lumOff val="50000"/>
                </a:schemeClr>
              </a:solidFill>
              <a:latin typeface="+mn-lt"/>
              <a:ea typeface="+mn-ea"/>
              <a:cs typeface="+mn-ea"/>
              <a:sym typeface="+mn-lt"/>
            </a:endParaRPr>
          </a:p>
          <a:p>
            <a:pPr algn="ctr"/>
            <a:r>
              <a:rPr kumimoji="0" lang="en-US" altLang="zh-TW" sz="4000" dirty="0">
                <a:solidFill>
                  <a:schemeClr val="tx1">
                    <a:lumMod val="50000"/>
                    <a:lumOff val="50000"/>
                  </a:schemeClr>
                </a:solidFill>
                <a:latin typeface="+mn-lt"/>
                <a:ea typeface="+mn-ea"/>
                <a:cs typeface="+mn-ea"/>
                <a:sym typeface="+mn-lt"/>
              </a:rPr>
              <a:t>CONTENTS</a:t>
            </a:r>
            <a:endParaRPr lang="zh-TW" altLang="en-US" sz="4000" dirty="0">
              <a:solidFill>
                <a:schemeClr val="tx1">
                  <a:lumMod val="50000"/>
                  <a:lumOff val="50000"/>
                </a:schemeClr>
              </a:solidFill>
              <a:latin typeface="+mn-lt"/>
              <a:ea typeface="+mn-ea"/>
              <a:cs typeface="+mn-ea"/>
              <a:sym typeface="+mn-lt"/>
            </a:endParaRPr>
          </a:p>
        </p:txBody>
      </p:sp>
      <p:grpSp>
        <p:nvGrpSpPr>
          <p:cNvPr id="20" name="群組 19">
            <a:extLst>
              <a:ext uri="{FF2B5EF4-FFF2-40B4-BE49-F238E27FC236}">
                <a16:creationId xmlns:a16="http://schemas.microsoft.com/office/drawing/2014/main" id="{2F06B785-26AD-4CF1-8BC3-2F946E86D202}"/>
              </a:ext>
            </a:extLst>
          </p:cNvPr>
          <p:cNvGrpSpPr/>
          <p:nvPr/>
        </p:nvGrpSpPr>
        <p:grpSpPr>
          <a:xfrm>
            <a:off x="1631504" y="2642707"/>
            <a:ext cx="1620957" cy="2226453"/>
            <a:chOff x="1648833" y="2355270"/>
            <a:chExt cx="1620957" cy="2226453"/>
          </a:xfrm>
        </p:grpSpPr>
        <p:grpSp>
          <p:nvGrpSpPr>
            <p:cNvPr id="8" name="群組 7">
              <a:extLst>
                <a:ext uri="{FF2B5EF4-FFF2-40B4-BE49-F238E27FC236}">
                  <a16:creationId xmlns:a16="http://schemas.microsoft.com/office/drawing/2014/main" id="{20890556-83C1-4285-834E-9F1C3520E2DA}"/>
                </a:ext>
              </a:extLst>
            </p:cNvPr>
            <p:cNvGrpSpPr/>
            <p:nvPr/>
          </p:nvGrpSpPr>
          <p:grpSpPr>
            <a:xfrm>
              <a:off x="1919311" y="2355270"/>
              <a:ext cx="1080000" cy="1080000"/>
              <a:chOff x="1991544" y="2330043"/>
              <a:chExt cx="914400" cy="914400"/>
            </a:xfrm>
          </p:grpSpPr>
          <p:pic>
            <p:nvPicPr>
              <p:cNvPr id="5" name="圖形 4" descr="地球">
                <a:extLst>
                  <a:ext uri="{FF2B5EF4-FFF2-40B4-BE49-F238E27FC236}">
                    <a16:creationId xmlns:a16="http://schemas.microsoft.com/office/drawing/2014/main" id="{A8241D06-9D73-4002-9CEB-FD2B408E69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91544" y="2330043"/>
                <a:ext cx="914400" cy="914400"/>
              </a:xfrm>
              <a:prstGeom prst="rect">
                <a:avLst/>
              </a:prstGeom>
            </p:spPr>
          </p:pic>
          <p:sp>
            <p:nvSpPr>
              <p:cNvPr id="7" name="文字方塊 6">
                <a:extLst>
                  <a:ext uri="{FF2B5EF4-FFF2-40B4-BE49-F238E27FC236}">
                    <a16:creationId xmlns:a16="http://schemas.microsoft.com/office/drawing/2014/main" id="{0D21AA74-4818-4014-9B7C-7A88F7660421}"/>
                  </a:ext>
                </a:extLst>
              </p:cNvPr>
              <p:cNvSpPr txBox="1"/>
              <p:nvPr/>
            </p:nvSpPr>
            <p:spPr>
              <a:xfrm>
                <a:off x="2207568" y="2492896"/>
                <a:ext cx="360040" cy="495110"/>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1</a:t>
                </a:r>
                <a:endParaRPr lang="zh-TW" altLang="en-US" sz="3200" dirty="0">
                  <a:solidFill>
                    <a:schemeClr val="bg1"/>
                  </a:solidFill>
                  <a:latin typeface="+mn-lt"/>
                  <a:ea typeface="+mn-ea"/>
                  <a:cs typeface="+mn-ea"/>
                  <a:sym typeface="+mn-lt"/>
                </a:endParaRPr>
              </a:p>
            </p:txBody>
          </p:sp>
        </p:grpSp>
        <p:sp>
          <p:nvSpPr>
            <p:cNvPr id="19" name="矩形 18">
              <a:extLst>
                <a:ext uri="{FF2B5EF4-FFF2-40B4-BE49-F238E27FC236}">
                  <a16:creationId xmlns:a16="http://schemas.microsoft.com/office/drawing/2014/main" id="{7095DA00-DD75-45FC-88A8-925BE5D864EC}"/>
                </a:ext>
              </a:extLst>
            </p:cNvPr>
            <p:cNvSpPr/>
            <p:nvPr/>
          </p:nvSpPr>
          <p:spPr>
            <a:xfrm>
              <a:off x="1648833" y="3627616"/>
              <a:ext cx="1620957" cy="954107"/>
            </a:xfrm>
            <a:prstGeom prst="rect">
              <a:avLst/>
            </a:prstGeom>
          </p:spPr>
          <p:txBody>
            <a:bodyPr wrap="none">
              <a:spAutoFit/>
            </a:bodyPr>
            <a:lstStyle/>
            <a:p>
              <a:pPr algn="ctr"/>
              <a:r>
                <a:rPr kumimoji="0" lang="zh-TW" altLang="en-US" sz="2800" dirty="0">
                  <a:solidFill>
                    <a:schemeClr val="tx1">
                      <a:lumMod val="75000"/>
                      <a:lumOff val="25000"/>
                    </a:schemeClr>
                  </a:solidFill>
                  <a:latin typeface="+mn-lt"/>
                  <a:ea typeface="+mn-ea"/>
                  <a:cs typeface="+mn-ea"/>
                  <a:sym typeface="+mn-lt"/>
                </a:rPr>
                <a:t>課程計畫</a:t>
              </a:r>
              <a:br>
                <a:rPr kumimoji="0" lang="en-US" altLang="zh-TW" sz="2800" dirty="0">
                  <a:solidFill>
                    <a:schemeClr val="tx1">
                      <a:lumMod val="75000"/>
                      <a:lumOff val="25000"/>
                    </a:schemeClr>
                  </a:solidFill>
                  <a:latin typeface="+mn-lt"/>
                  <a:ea typeface="+mn-ea"/>
                  <a:cs typeface="+mn-ea"/>
                  <a:sym typeface="+mn-lt"/>
                </a:rPr>
              </a:br>
              <a:r>
                <a:rPr kumimoji="0" lang="zh-TW" altLang="en-US" sz="2800" dirty="0">
                  <a:solidFill>
                    <a:schemeClr val="tx1">
                      <a:lumMod val="75000"/>
                      <a:lumOff val="25000"/>
                    </a:schemeClr>
                  </a:solidFill>
                  <a:latin typeface="+mn-lt"/>
                  <a:ea typeface="+mn-ea"/>
                  <a:cs typeface="+mn-ea"/>
                  <a:sym typeface="+mn-lt"/>
                </a:rPr>
                <a:t>備查實施</a:t>
              </a:r>
              <a:endParaRPr kumimoji="0" lang="en-US" altLang="zh-TW" sz="2800" dirty="0">
                <a:solidFill>
                  <a:schemeClr val="tx1">
                    <a:lumMod val="75000"/>
                    <a:lumOff val="25000"/>
                  </a:schemeClr>
                </a:solidFill>
                <a:latin typeface="+mn-lt"/>
                <a:ea typeface="+mn-ea"/>
                <a:cs typeface="+mn-ea"/>
                <a:sym typeface="+mn-lt"/>
              </a:endParaRPr>
            </a:p>
          </p:txBody>
        </p:sp>
      </p:grpSp>
      <p:grpSp>
        <p:nvGrpSpPr>
          <p:cNvPr id="21" name="群組 20">
            <a:extLst>
              <a:ext uri="{FF2B5EF4-FFF2-40B4-BE49-F238E27FC236}">
                <a16:creationId xmlns:a16="http://schemas.microsoft.com/office/drawing/2014/main" id="{89D081B4-D366-4F7E-A319-A649E2BB70A0}"/>
              </a:ext>
            </a:extLst>
          </p:cNvPr>
          <p:cNvGrpSpPr/>
          <p:nvPr/>
        </p:nvGrpSpPr>
        <p:grpSpPr>
          <a:xfrm>
            <a:off x="4115521" y="2642707"/>
            <a:ext cx="1620957" cy="2226453"/>
            <a:chOff x="1648833" y="2355270"/>
            <a:chExt cx="1620957" cy="2226453"/>
          </a:xfrm>
        </p:grpSpPr>
        <p:grpSp>
          <p:nvGrpSpPr>
            <p:cNvPr id="22" name="群組 21">
              <a:extLst>
                <a:ext uri="{FF2B5EF4-FFF2-40B4-BE49-F238E27FC236}">
                  <a16:creationId xmlns:a16="http://schemas.microsoft.com/office/drawing/2014/main" id="{6C00E2DD-08CC-4565-8617-AF92E878009D}"/>
                </a:ext>
              </a:extLst>
            </p:cNvPr>
            <p:cNvGrpSpPr/>
            <p:nvPr/>
          </p:nvGrpSpPr>
          <p:grpSpPr>
            <a:xfrm>
              <a:off x="1919311" y="2355270"/>
              <a:ext cx="1080000" cy="1080000"/>
              <a:chOff x="1991544" y="2330043"/>
              <a:chExt cx="914400" cy="914400"/>
            </a:xfrm>
          </p:grpSpPr>
          <p:pic>
            <p:nvPicPr>
              <p:cNvPr id="24" name="圖形 23" descr="地球">
                <a:extLst>
                  <a:ext uri="{FF2B5EF4-FFF2-40B4-BE49-F238E27FC236}">
                    <a16:creationId xmlns:a16="http://schemas.microsoft.com/office/drawing/2014/main" id="{8950CE68-1D28-4CB0-91DA-B11ADBD0BF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1544" y="2330043"/>
                <a:ext cx="914400" cy="914400"/>
              </a:xfrm>
              <a:prstGeom prst="rect">
                <a:avLst/>
              </a:prstGeom>
            </p:spPr>
          </p:pic>
          <p:sp>
            <p:nvSpPr>
              <p:cNvPr id="25" name="文字方塊 24">
                <a:extLst>
                  <a:ext uri="{FF2B5EF4-FFF2-40B4-BE49-F238E27FC236}">
                    <a16:creationId xmlns:a16="http://schemas.microsoft.com/office/drawing/2014/main" id="{0090E806-84AC-4E25-8171-338A0E74CC57}"/>
                  </a:ext>
                </a:extLst>
              </p:cNvPr>
              <p:cNvSpPr txBox="1"/>
              <p:nvPr/>
            </p:nvSpPr>
            <p:spPr>
              <a:xfrm>
                <a:off x="2207568" y="2492896"/>
                <a:ext cx="360040" cy="495110"/>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2</a:t>
                </a:r>
                <a:endParaRPr lang="zh-TW" altLang="en-US" sz="3200" dirty="0">
                  <a:solidFill>
                    <a:schemeClr val="bg1"/>
                  </a:solidFill>
                  <a:latin typeface="+mn-lt"/>
                  <a:ea typeface="+mn-ea"/>
                  <a:cs typeface="+mn-ea"/>
                  <a:sym typeface="+mn-lt"/>
                </a:endParaRPr>
              </a:p>
            </p:txBody>
          </p:sp>
        </p:grpSp>
        <p:sp>
          <p:nvSpPr>
            <p:cNvPr id="23" name="矩形 22">
              <a:extLst>
                <a:ext uri="{FF2B5EF4-FFF2-40B4-BE49-F238E27FC236}">
                  <a16:creationId xmlns:a16="http://schemas.microsoft.com/office/drawing/2014/main" id="{C5304FEB-D70D-43CC-87E6-B22606113543}"/>
                </a:ext>
              </a:extLst>
            </p:cNvPr>
            <p:cNvSpPr/>
            <p:nvPr/>
          </p:nvSpPr>
          <p:spPr>
            <a:xfrm>
              <a:off x="1648833" y="3627616"/>
              <a:ext cx="1620957" cy="954107"/>
            </a:xfrm>
            <a:prstGeom prst="rect">
              <a:avLst/>
            </a:prstGeom>
          </p:spPr>
          <p:txBody>
            <a:bodyPr wrap="none">
              <a:spAutoFit/>
            </a:bodyPr>
            <a:lstStyle/>
            <a:p>
              <a:pPr algn="ctr"/>
              <a:r>
                <a:rPr kumimoji="0" lang="zh-TW" altLang="en-US" sz="2800" dirty="0">
                  <a:solidFill>
                    <a:schemeClr val="tx1">
                      <a:lumMod val="75000"/>
                      <a:lumOff val="25000"/>
                    </a:schemeClr>
                  </a:solidFill>
                  <a:latin typeface="+mn-lt"/>
                  <a:ea typeface="+mn-ea"/>
                  <a:cs typeface="+mn-ea"/>
                  <a:sym typeface="+mn-lt"/>
                </a:rPr>
                <a:t>課程計畫</a:t>
              </a:r>
              <a:br>
                <a:rPr kumimoji="0" lang="en-US" altLang="zh-TW" sz="2800" dirty="0">
                  <a:solidFill>
                    <a:schemeClr val="tx1">
                      <a:lumMod val="75000"/>
                      <a:lumOff val="25000"/>
                    </a:schemeClr>
                  </a:solidFill>
                  <a:latin typeface="+mn-lt"/>
                  <a:ea typeface="+mn-ea"/>
                  <a:cs typeface="+mn-ea"/>
                  <a:sym typeface="+mn-lt"/>
                </a:rPr>
              </a:br>
              <a:r>
                <a:rPr kumimoji="0" lang="zh-TW" altLang="en-US" sz="2800" dirty="0">
                  <a:solidFill>
                    <a:schemeClr val="tx1">
                      <a:lumMod val="75000"/>
                      <a:lumOff val="25000"/>
                    </a:schemeClr>
                  </a:solidFill>
                  <a:latin typeface="+mn-lt"/>
                  <a:ea typeface="+mn-ea"/>
                  <a:cs typeface="+mn-ea"/>
                  <a:sym typeface="+mn-lt"/>
                </a:rPr>
                <a:t>作業期程</a:t>
              </a:r>
              <a:endParaRPr kumimoji="0" lang="en-US" altLang="zh-TW" sz="2800" dirty="0">
                <a:solidFill>
                  <a:schemeClr val="tx1">
                    <a:lumMod val="75000"/>
                    <a:lumOff val="25000"/>
                  </a:schemeClr>
                </a:solidFill>
                <a:latin typeface="+mn-lt"/>
                <a:ea typeface="+mn-ea"/>
                <a:cs typeface="+mn-ea"/>
                <a:sym typeface="+mn-lt"/>
              </a:endParaRPr>
            </a:p>
          </p:txBody>
        </p:sp>
      </p:grpSp>
      <p:grpSp>
        <p:nvGrpSpPr>
          <p:cNvPr id="26" name="群組 25">
            <a:extLst>
              <a:ext uri="{FF2B5EF4-FFF2-40B4-BE49-F238E27FC236}">
                <a16:creationId xmlns:a16="http://schemas.microsoft.com/office/drawing/2014/main" id="{007DF5D7-92AC-41E5-ACFB-F6011C35273A}"/>
              </a:ext>
            </a:extLst>
          </p:cNvPr>
          <p:cNvGrpSpPr/>
          <p:nvPr/>
        </p:nvGrpSpPr>
        <p:grpSpPr>
          <a:xfrm>
            <a:off x="6599538" y="2642707"/>
            <a:ext cx="1620957" cy="2226453"/>
            <a:chOff x="1648833" y="2355270"/>
            <a:chExt cx="1620957" cy="2226453"/>
          </a:xfrm>
        </p:grpSpPr>
        <p:grpSp>
          <p:nvGrpSpPr>
            <p:cNvPr id="27" name="群組 26">
              <a:extLst>
                <a:ext uri="{FF2B5EF4-FFF2-40B4-BE49-F238E27FC236}">
                  <a16:creationId xmlns:a16="http://schemas.microsoft.com/office/drawing/2014/main" id="{5F38847A-543C-4A42-9B70-BA0304AC1E8F}"/>
                </a:ext>
              </a:extLst>
            </p:cNvPr>
            <p:cNvGrpSpPr/>
            <p:nvPr/>
          </p:nvGrpSpPr>
          <p:grpSpPr>
            <a:xfrm>
              <a:off x="1919311" y="2355270"/>
              <a:ext cx="1080000" cy="1080000"/>
              <a:chOff x="1991544" y="2330043"/>
              <a:chExt cx="914400" cy="914400"/>
            </a:xfrm>
          </p:grpSpPr>
          <p:pic>
            <p:nvPicPr>
              <p:cNvPr id="29" name="圖形 28" descr="地球">
                <a:extLst>
                  <a:ext uri="{FF2B5EF4-FFF2-40B4-BE49-F238E27FC236}">
                    <a16:creationId xmlns:a16="http://schemas.microsoft.com/office/drawing/2014/main" id="{88364C01-8F74-448C-A98F-A3D02DC53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91544" y="2330043"/>
                <a:ext cx="914400" cy="914400"/>
              </a:xfrm>
              <a:prstGeom prst="rect">
                <a:avLst/>
              </a:prstGeom>
            </p:spPr>
          </p:pic>
          <p:sp>
            <p:nvSpPr>
              <p:cNvPr id="30" name="文字方塊 29">
                <a:extLst>
                  <a:ext uri="{FF2B5EF4-FFF2-40B4-BE49-F238E27FC236}">
                    <a16:creationId xmlns:a16="http://schemas.microsoft.com/office/drawing/2014/main" id="{DC48A5E4-7309-44A2-8756-80607EC089AC}"/>
                  </a:ext>
                </a:extLst>
              </p:cNvPr>
              <p:cNvSpPr txBox="1"/>
              <p:nvPr/>
            </p:nvSpPr>
            <p:spPr>
              <a:xfrm>
                <a:off x="2207568" y="2492896"/>
                <a:ext cx="360040" cy="495110"/>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3</a:t>
                </a:r>
                <a:endParaRPr lang="zh-TW" altLang="en-US" sz="3200" dirty="0">
                  <a:solidFill>
                    <a:schemeClr val="bg1"/>
                  </a:solidFill>
                  <a:latin typeface="+mn-lt"/>
                  <a:ea typeface="+mn-ea"/>
                  <a:cs typeface="+mn-ea"/>
                  <a:sym typeface="+mn-lt"/>
                </a:endParaRPr>
              </a:p>
            </p:txBody>
          </p:sp>
        </p:grpSp>
        <p:sp>
          <p:nvSpPr>
            <p:cNvPr id="28" name="矩形 27">
              <a:extLst>
                <a:ext uri="{FF2B5EF4-FFF2-40B4-BE49-F238E27FC236}">
                  <a16:creationId xmlns:a16="http://schemas.microsoft.com/office/drawing/2014/main" id="{DC253806-5C25-42E3-AC05-A8CE9FC9DDD3}"/>
                </a:ext>
              </a:extLst>
            </p:cNvPr>
            <p:cNvSpPr/>
            <p:nvPr/>
          </p:nvSpPr>
          <p:spPr>
            <a:xfrm>
              <a:off x="1648833" y="3627616"/>
              <a:ext cx="1620957" cy="954107"/>
            </a:xfrm>
            <a:prstGeom prst="rect">
              <a:avLst/>
            </a:prstGeom>
          </p:spPr>
          <p:txBody>
            <a:bodyPr wrap="none">
              <a:spAutoFit/>
            </a:bodyPr>
            <a:lstStyle/>
            <a:p>
              <a:pPr algn="ctr"/>
              <a:r>
                <a:rPr kumimoji="0" lang="zh-TW" altLang="en-US" sz="2800" dirty="0">
                  <a:solidFill>
                    <a:schemeClr val="tx1">
                      <a:lumMod val="75000"/>
                      <a:lumOff val="25000"/>
                    </a:schemeClr>
                  </a:solidFill>
                  <a:latin typeface="+mn-lt"/>
                  <a:ea typeface="+mn-ea"/>
                  <a:cs typeface="+mn-ea"/>
                  <a:sym typeface="+mn-lt"/>
                </a:rPr>
                <a:t>課程計畫</a:t>
              </a:r>
              <a:br>
                <a:rPr kumimoji="0" lang="en-US" altLang="zh-TW" sz="2800" dirty="0">
                  <a:solidFill>
                    <a:schemeClr val="tx1">
                      <a:lumMod val="75000"/>
                      <a:lumOff val="25000"/>
                    </a:schemeClr>
                  </a:solidFill>
                  <a:latin typeface="+mn-lt"/>
                  <a:ea typeface="+mn-ea"/>
                  <a:cs typeface="+mn-ea"/>
                  <a:sym typeface="+mn-lt"/>
                </a:rPr>
              </a:br>
              <a:r>
                <a:rPr kumimoji="0" lang="zh-TW" altLang="en-US" sz="2800" dirty="0">
                  <a:solidFill>
                    <a:schemeClr val="tx1">
                      <a:lumMod val="75000"/>
                      <a:lumOff val="25000"/>
                    </a:schemeClr>
                  </a:solidFill>
                  <a:latin typeface="+mn-lt"/>
                  <a:ea typeface="+mn-ea"/>
                  <a:cs typeface="+mn-ea"/>
                  <a:sym typeface="+mn-lt"/>
                </a:rPr>
                <a:t>表件說明</a:t>
              </a:r>
              <a:endParaRPr kumimoji="0" lang="en-US" altLang="zh-TW" sz="2800" dirty="0">
                <a:solidFill>
                  <a:schemeClr val="tx1">
                    <a:lumMod val="75000"/>
                    <a:lumOff val="25000"/>
                  </a:schemeClr>
                </a:solidFill>
                <a:latin typeface="+mn-lt"/>
                <a:ea typeface="+mn-ea"/>
                <a:cs typeface="+mn-ea"/>
                <a:sym typeface="+mn-lt"/>
              </a:endParaRPr>
            </a:p>
          </p:txBody>
        </p:sp>
      </p:grpSp>
      <p:grpSp>
        <p:nvGrpSpPr>
          <p:cNvPr id="31" name="群組 30">
            <a:extLst>
              <a:ext uri="{FF2B5EF4-FFF2-40B4-BE49-F238E27FC236}">
                <a16:creationId xmlns:a16="http://schemas.microsoft.com/office/drawing/2014/main" id="{233AAACC-5140-49FE-BB39-3448D5F449D6}"/>
              </a:ext>
            </a:extLst>
          </p:cNvPr>
          <p:cNvGrpSpPr/>
          <p:nvPr/>
        </p:nvGrpSpPr>
        <p:grpSpPr>
          <a:xfrm>
            <a:off x="9083555" y="2642707"/>
            <a:ext cx="1620957" cy="2226453"/>
            <a:chOff x="1648835" y="2355270"/>
            <a:chExt cx="1620957" cy="2226453"/>
          </a:xfrm>
        </p:grpSpPr>
        <p:grpSp>
          <p:nvGrpSpPr>
            <p:cNvPr id="32" name="群組 31">
              <a:extLst>
                <a:ext uri="{FF2B5EF4-FFF2-40B4-BE49-F238E27FC236}">
                  <a16:creationId xmlns:a16="http://schemas.microsoft.com/office/drawing/2014/main" id="{C4501121-2020-45E9-8BD9-77EA246137FC}"/>
                </a:ext>
              </a:extLst>
            </p:cNvPr>
            <p:cNvGrpSpPr/>
            <p:nvPr/>
          </p:nvGrpSpPr>
          <p:grpSpPr>
            <a:xfrm>
              <a:off x="1919311" y="2355270"/>
              <a:ext cx="1080000" cy="1080000"/>
              <a:chOff x="1991544" y="2330043"/>
              <a:chExt cx="914400" cy="914400"/>
            </a:xfrm>
          </p:grpSpPr>
          <p:pic>
            <p:nvPicPr>
              <p:cNvPr id="34" name="圖形 33" descr="地球">
                <a:extLst>
                  <a:ext uri="{FF2B5EF4-FFF2-40B4-BE49-F238E27FC236}">
                    <a16:creationId xmlns:a16="http://schemas.microsoft.com/office/drawing/2014/main" id="{FB02E907-2958-4C49-98E1-32E7E17A5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544" y="2330043"/>
                <a:ext cx="914400" cy="914400"/>
              </a:xfrm>
              <a:prstGeom prst="rect">
                <a:avLst/>
              </a:prstGeom>
            </p:spPr>
          </p:pic>
          <p:sp>
            <p:nvSpPr>
              <p:cNvPr id="35" name="文字方塊 34">
                <a:extLst>
                  <a:ext uri="{FF2B5EF4-FFF2-40B4-BE49-F238E27FC236}">
                    <a16:creationId xmlns:a16="http://schemas.microsoft.com/office/drawing/2014/main" id="{273E53CD-89DF-4B39-9819-FD5DF222BBDD}"/>
                  </a:ext>
                </a:extLst>
              </p:cNvPr>
              <p:cNvSpPr txBox="1"/>
              <p:nvPr/>
            </p:nvSpPr>
            <p:spPr>
              <a:xfrm>
                <a:off x="2207568" y="2492896"/>
                <a:ext cx="360040" cy="495110"/>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4</a:t>
                </a:r>
                <a:endParaRPr lang="zh-TW" altLang="en-US" sz="3200" dirty="0">
                  <a:solidFill>
                    <a:schemeClr val="bg1"/>
                  </a:solidFill>
                  <a:latin typeface="+mn-lt"/>
                  <a:ea typeface="+mn-ea"/>
                  <a:cs typeface="+mn-ea"/>
                  <a:sym typeface="+mn-lt"/>
                </a:endParaRPr>
              </a:p>
            </p:txBody>
          </p:sp>
        </p:grpSp>
        <p:sp>
          <p:nvSpPr>
            <p:cNvPr id="33" name="矩形 32">
              <a:extLst>
                <a:ext uri="{FF2B5EF4-FFF2-40B4-BE49-F238E27FC236}">
                  <a16:creationId xmlns:a16="http://schemas.microsoft.com/office/drawing/2014/main" id="{CAF6B68B-5888-446A-BD63-4C481F2C02B5}"/>
                </a:ext>
              </a:extLst>
            </p:cNvPr>
            <p:cNvSpPr/>
            <p:nvPr/>
          </p:nvSpPr>
          <p:spPr>
            <a:xfrm>
              <a:off x="1648835" y="3627616"/>
              <a:ext cx="1620957" cy="954107"/>
            </a:xfrm>
            <a:prstGeom prst="rect">
              <a:avLst/>
            </a:prstGeom>
          </p:spPr>
          <p:txBody>
            <a:bodyPr wrap="none">
              <a:spAutoFit/>
            </a:bodyPr>
            <a:lstStyle/>
            <a:p>
              <a:pPr algn="ctr"/>
              <a:r>
                <a:rPr kumimoji="0" lang="zh-TW" altLang="en-US" sz="2800" dirty="0">
                  <a:solidFill>
                    <a:schemeClr val="tx1">
                      <a:lumMod val="75000"/>
                      <a:lumOff val="25000"/>
                    </a:schemeClr>
                  </a:solidFill>
                  <a:latin typeface="+mn-lt"/>
                  <a:ea typeface="+mn-ea"/>
                  <a:cs typeface="+mn-ea"/>
                  <a:sym typeface="+mn-lt"/>
                </a:rPr>
                <a:t>課程計畫</a:t>
              </a:r>
              <a:br>
                <a:rPr kumimoji="0" lang="en-US" altLang="zh-TW" sz="2800" dirty="0">
                  <a:solidFill>
                    <a:schemeClr val="tx1">
                      <a:lumMod val="75000"/>
                      <a:lumOff val="25000"/>
                    </a:schemeClr>
                  </a:solidFill>
                  <a:latin typeface="+mn-lt"/>
                  <a:ea typeface="+mn-ea"/>
                  <a:cs typeface="+mn-ea"/>
                  <a:sym typeface="+mn-lt"/>
                </a:rPr>
              </a:br>
              <a:r>
                <a:rPr kumimoji="0" lang="zh-TW" altLang="en-US" sz="2800" dirty="0">
                  <a:solidFill>
                    <a:schemeClr val="tx1">
                      <a:lumMod val="75000"/>
                      <a:lumOff val="25000"/>
                    </a:schemeClr>
                  </a:solidFill>
                  <a:latin typeface="+mn-lt"/>
                  <a:ea typeface="+mn-ea"/>
                  <a:cs typeface="+mn-ea"/>
                  <a:sym typeface="+mn-lt"/>
                </a:rPr>
                <a:t>上傳方式</a:t>
              </a:r>
              <a:endParaRPr kumimoji="0" lang="en-US" altLang="zh-TW" sz="2800" dirty="0">
                <a:solidFill>
                  <a:schemeClr val="tx1">
                    <a:lumMod val="75000"/>
                    <a:lumOff val="25000"/>
                  </a:schemeClr>
                </a:solidFill>
                <a:latin typeface="+mn-lt"/>
                <a:ea typeface="+mn-ea"/>
                <a:cs typeface="+mn-ea"/>
                <a:sym typeface="+mn-lt"/>
              </a:endParaRPr>
            </a:p>
          </p:txBody>
        </p:sp>
      </p:grpSp>
    </p:spTree>
    <p:extLst>
      <p:ext uri="{BB962C8B-B14F-4D97-AF65-F5344CB8AC3E}">
        <p14:creationId xmlns:p14="http://schemas.microsoft.com/office/powerpoint/2010/main" val="2580401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B1B13B2A-5FAF-4CD4-AF33-FA9700ED7A02}"/>
              </a:ext>
            </a:extLst>
          </p:cNvPr>
          <p:cNvSpPr txBox="1">
            <a:spLocks/>
          </p:cNvSpPr>
          <p:nvPr/>
        </p:nvSpPr>
        <p:spPr>
          <a:xfrm>
            <a:off x="2390333" y="2834933"/>
            <a:ext cx="52177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noProof="0" dirty="0">
                <a:latin typeface="+mn-lt"/>
                <a:ea typeface="+mn-ea"/>
                <a:cs typeface="+mn-ea"/>
                <a:sym typeface="+mn-lt"/>
              </a:rPr>
              <a:t>課程計畫備查實施</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grpSp>
        <p:nvGrpSpPr>
          <p:cNvPr id="6" name="群組 5">
            <a:extLst>
              <a:ext uri="{FF2B5EF4-FFF2-40B4-BE49-F238E27FC236}">
                <a16:creationId xmlns:a16="http://schemas.microsoft.com/office/drawing/2014/main" id="{2C89D457-AF03-4470-88A8-397473BD7CF4}"/>
              </a:ext>
            </a:extLst>
          </p:cNvPr>
          <p:cNvGrpSpPr/>
          <p:nvPr/>
        </p:nvGrpSpPr>
        <p:grpSpPr>
          <a:xfrm>
            <a:off x="1343472" y="2636912"/>
            <a:ext cx="1080000" cy="1080000"/>
            <a:chOff x="1901982" y="2642707"/>
            <a:chExt cx="1080000" cy="1080000"/>
          </a:xfrm>
        </p:grpSpPr>
        <p:pic>
          <p:nvPicPr>
            <p:cNvPr id="4" name="圖形 3" descr="地球">
              <a:extLst>
                <a:ext uri="{FF2B5EF4-FFF2-40B4-BE49-F238E27FC236}">
                  <a16:creationId xmlns:a16="http://schemas.microsoft.com/office/drawing/2014/main" id="{96EF171B-F812-4CEC-B7E3-2CB5C92E16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2739823D-0B62-4160-9964-B62BFECF9EF6}"/>
                </a:ext>
              </a:extLst>
            </p:cNvPr>
            <p:cNvSpPr txBox="1"/>
            <p:nvPr/>
          </p:nvSpPr>
          <p:spPr>
            <a:xfrm>
              <a:off x="2157128" y="2835053"/>
              <a:ext cx="425244" cy="584776"/>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1</a:t>
              </a:r>
              <a:endParaRPr lang="zh-TW" altLang="en-US" sz="3200" dirty="0">
                <a:solidFill>
                  <a:schemeClr val="bg1"/>
                </a:solidFill>
                <a:latin typeface="+mn-lt"/>
                <a:ea typeface="+mn-ea"/>
                <a:cs typeface="+mn-ea"/>
                <a:sym typeface="+mn-lt"/>
              </a:endParaRPr>
            </a:p>
          </p:txBody>
        </p:sp>
      </p:grpSp>
      <p:sp>
        <p:nvSpPr>
          <p:cNvPr id="8" name="文字版面配置區 1">
            <a:extLst>
              <a:ext uri="{FF2B5EF4-FFF2-40B4-BE49-F238E27FC236}">
                <a16:creationId xmlns:a16="http://schemas.microsoft.com/office/drawing/2014/main" id="{BA9855F7-849D-4891-89FF-B3EB6F22985A}"/>
              </a:ext>
            </a:extLst>
          </p:cNvPr>
          <p:cNvSpPr txBox="1">
            <a:spLocks/>
          </p:cNvSpPr>
          <p:nvPr/>
        </p:nvSpPr>
        <p:spPr>
          <a:xfrm>
            <a:off x="2390333" y="3933056"/>
            <a:ext cx="5001403" cy="432048"/>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noProof="0" dirty="0">
                <a:solidFill>
                  <a:schemeClr val="tx1">
                    <a:lumMod val="50000"/>
                    <a:lumOff val="50000"/>
                  </a:schemeClr>
                </a:solidFill>
                <a:latin typeface="+mn-lt"/>
                <a:ea typeface="+mn-ea"/>
                <a:cs typeface="+mn-ea"/>
                <a:sym typeface="+mn-lt"/>
              </a:rPr>
              <a:t>課程計畫備查實施計畫說明</a:t>
            </a:r>
            <a:endParaRPr kumimoji="0" lang="en-US" altLang="zh-TW" sz="2000" b="1" i="0" u="none" strike="noStrike" kern="1200" cap="none" spc="0" normalizeH="0" baseline="0" noProof="0" dirty="0">
              <a:ln>
                <a:noFill/>
              </a:ln>
              <a:solidFill>
                <a:schemeClr val="tx1">
                  <a:lumMod val="50000"/>
                  <a:lumOff val="50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2674893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A332DB-6F27-4794-A0F2-F21283399892}"/>
              </a:ext>
            </a:extLst>
          </p:cNvPr>
          <p:cNvSpPr/>
          <p:nvPr/>
        </p:nvSpPr>
        <p:spPr>
          <a:xfrm>
            <a:off x="1487488" y="865856"/>
            <a:ext cx="2441694"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計畫依據</a:t>
            </a:r>
            <a:endParaRPr lang="zh-TW" altLang="en-US" sz="4400" b="1" dirty="0">
              <a:solidFill>
                <a:srgbClr val="73BC79"/>
              </a:solidFill>
              <a:latin typeface="+mn-lt"/>
              <a:ea typeface="+mn-ea"/>
              <a:cs typeface="+mn-ea"/>
              <a:sym typeface="+mn-lt"/>
            </a:endParaRPr>
          </a:p>
        </p:txBody>
      </p:sp>
      <p:pic>
        <p:nvPicPr>
          <p:cNvPr id="7" name="圖形 6" descr="書籍">
            <a:extLst>
              <a:ext uri="{FF2B5EF4-FFF2-40B4-BE49-F238E27FC236}">
                <a16:creationId xmlns:a16="http://schemas.microsoft.com/office/drawing/2014/main" id="{8E71E674-887E-4FD5-BA4A-BDE4211F5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849787"/>
            <a:ext cx="720000" cy="720000"/>
          </a:xfrm>
          <a:prstGeom prst="rect">
            <a:avLst/>
          </a:prstGeom>
        </p:spPr>
      </p:pic>
      <p:sp>
        <p:nvSpPr>
          <p:cNvPr id="8" name="矩形 7">
            <a:extLst>
              <a:ext uri="{FF2B5EF4-FFF2-40B4-BE49-F238E27FC236}">
                <a16:creationId xmlns:a16="http://schemas.microsoft.com/office/drawing/2014/main" id="{D04F8440-BACD-4F5B-B8B0-895AD310EE5A}"/>
              </a:ext>
            </a:extLst>
          </p:cNvPr>
          <p:cNvSpPr/>
          <p:nvPr/>
        </p:nvSpPr>
        <p:spPr>
          <a:xfrm>
            <a:off x="1487488" y="1651366"/>
            <a:ext cx="9361487" cy="3865866"/>
          </a:xfrm>
          <a:prstGeom prst="rect">
            <a:avLst/>
          </a:prstGeom>
        </p:spPr>
        <p:txBody>
          <a:bodyPr wrap="square">
            <a:spAutoFit/>
          </a:bodyPr>
          <a:lstStyle/>
          <a:p>
            <a:pPr marL="342900" lvl="0" indent="-342900">
              <a:lnSpc>
                <a:spcPct val="115000"/>
              </a:lnSpc>
              <a:spcAft>
                <a:spcPts val="0"/>
              </a:spcAft>
              <a:buFont typeface="Arial" panose="020B0604020202020204" pitchFamily="34" charset="0"/>
              <a:buChar char="•"/>
            </a:pPr>
            <a:r>
              <a:rPr lang="zh-TW" altLang="en-US" sz="3600" dirty="0">
                <a:latin typeface="+mn-lt"/>
                <a:ea typeface="+mn-ea"/>
                <a:cs typeface="+mn-ea"/>
                <a:sym typeface="+mn-lt"/>
              </a:rPr>
              <a:t>教育部</a:t>
            </a:r>
            <a:r>
              <a:rPr lang="zh-TW" altLang="zh-TW" sz="3600" dirty="0">
                <a:latin typeface="+mn-lt"/>
                <a:ea typeface="+mn-ea"/>
                <a:cs typeface="+mn-ea"/>
                <a:sym typeface="+mn-lt"/>
              </a:rPr>
              <a:t>十二年國民基本教育課程綱要及國民中小學九年一貫課程綱要實施要點</a:t>
            </a:r>
          </a:p>
          <a:p>
            <a:pPr marL="342900" lvl="0" indent="-342900">
              <a:lnSpc>
                <a:spcPct val="115000"/>
              </a:lnSpc>
              <a:spcAft>
                <a:spcPts val="0"/>
              </a:spcAft>
              <a:buFont typeface="Arial" panose="020B0604020202020204" pitchFamily="34" charset="0"/>
              <a:buChar char="•"/>
            </a:pPr>
            <a:r>
              <a:rPr lang="zh-TW" altLang="zh-TW" sz="3600" dirty="0">
                <a:latin typeface="+mn-lt"/>
                <a:ea typeface="+mn-ea"/>
                <a:cs typeface="+mn-ea"/>
                <a:sym typeface="+mn-lt"/>
              </a:rPr>
              <a:t>教育部國民中學</a:t>
            </a:r>
            <a:r>
              <a:rPr lang="zh-TW" altLang="zh-TW" sz="3600" spc="10" dirty="0">
                <a:latin typeface="+mn-lt"/>
                <a:ea typeface="+mn-ea"/>
                <a:cs typeface="+mn-ea"/>
                <a:sym typeface="+mn-lt"/>
              </a:rPr>
              <a:t>及</a:t>
            </a:r>
            <a:r>
              <a:rPr lang="zh-TW" altLang="zh-TW" sz="3600" dirty="0">
                <a:latin typeface="+mn-lt"/>
                <a:ea typeface="+mn-ea"/>
                <a:cs typeface="+mn-ea"/>
                <a:sym typeface="+mn-lt"/>
              </a:rPr>
              <a:t>國民小學課程計畫備</a:t>
            </a:r>
            <a:r>
              <a:rPr lang="zh-TW" altLang="zh-TW" sz="3600" spc="10" dirty="0">
                <a:latin typeface="+mn-lt"/>
                <a:ea typeface="+mn-ea"/>
                <a:cs typeface="+mn-ea"/>
                <a:sym typeface="+mn-lt"/>
              </a:rPr>
              <a:t>查</a:t>
            </a:r>
            <a:r>
              <a:rPr lang="zh-TW" altLang="zh-TW" sz="3600" dirty="0">
                <a:latin typeface="+mn-lt"/>
                <a:ea typeface="+mn-ea"/>
                <a:cs typeface="+mn-ea"/>
                <a:sym typeface="+mn-lt"/>
              </a:rPr>
              <a:t>作業參考原則</a:t>
            </a:r>
          </a:p>
          <a:p>
            <a:pPr marL="342900" lvl="0" indent="-342900">
              <a:lnSpc>
                <a:spcPct val="115000"/>
              </a:lnSpc>
              <a:spcAft>
                <a:spcPts val="0"/>
              </a:spcAft>
              <a:buFont typeface="Arial" panose="020B0604020202020204" pitchFamily="34" charset="0"/>
              <a:buChar char="•"/>
            </a:pPr>
            <a:r>
              <a:rPr lang="zh-TW" altLang="zh-TW" sz="3600" spc="10" dirty="0">
                <a:latin typeface="+mn-lt"/>
                <a:ea typeface="+mn-ea"/>
                <a:cs typeface="+mn-ea"/>
                <a:sym typeface="+mn-lt"/>
              </a:rPr>
              <a:t>新</a:t>
            </a:r>
            <a:r>
              <a:rPr lang="zh-TW" altLang="zh-TW" sz="3600" dirty="0">
                <a:latin typeface="+mn-lt"/>
                <a:ea typeface="+mn-ea"/>
                <a:cs typeface="+mn-ea"/>
                <a:sym typeface="+mn-lt"/>
              </a:rPr>
              <a:t>竹市</a:t>
            </a:r>
            <a:r>
              <a:rPr lang="en-US" altLang="zh-TW" sz="3600" dirty="0">
                <a:latin typeface="+mn-lt"/>
                <a:ea typeface="+mn-ea"/>
                <a:cs typeface="+mn-ea"/>
                <a:sym typeface="+mn-lt"/>
              </a:rPr>
              <a:t>111</a:t>
            </a:r>
            <a:r>
              <a:rPr lang="zh-TW" altLang="zh-TW" sz="3600" dirty="0">
                <a:latin typeface="+mn-lt"/>
                <a:ea typeface="+mn-ea"/>
                <a:cs typeface="+mn-ea"/>
                <a:sym typeface="+mn-lt"/>
              </a:rPr>
              <a:t>學年度精進</a:t>
            </a:r>
            <a:r>
              <a:rPr lang="zh-TW" altLang="zh-TW" sz="3600" spc="10" dirty="0">
                <a:latin typeface="+mn-lt"/>
                <a:ea typeface="+mn-ea"/>
                <a:cs typeface="+mn-ea"/>
                <a:sym typeface="+mn-lt"/>
              </a:rPr>
              <a:t>國</a:t>
            </a:r>
            <a:r>
              <a:rPr lang="zh-TW" altLang="zh-TW" sz="3600" dirty="0">
                <a:latin typeface="+mn-lt"/>
                <a:ea typeface="+mn-ea"/>
                <a:cs typeface="+mn-ea"/>
                <a:sym typeface="+mn-lt"/>
              </a:rPr>
              <a:t>民中小學教師教學專</a:t>
            </a:r>
            <a:r>
              <a:rPr lang="zh-TW" altLang="zh-TW" sz="3600" spc="10" dirty="0">
                <a:latin typeface="+mn-lt"/>
                <a:ea typeface="+mn-ea"/>
                <a:cs typeface="+mn-ea"/>
                <a:sym typeface="+mn-lt"/>
              </a:rPr>
              <a:t>業</a:t>
            </a:r>
            <a:r>
              <a:rPr lang="zh-TW" altLang="zh-TW" sz="3600" dirty="0">
                <a:latin typeface="+mn-lt"/>
                <a:ea typeface="+mn-ea"/>
                <a:cs typeface="+mn-ea"/>
                <a:sym typeface="+mn-lt"/>
              </a:rPr>
              <a:t>與課程品質整體推動計畫</a:t>
            </a:r>
            <a:endParaRPr lang="zh-TW" altLang="zh-TW" sz="3600" dirty="0">
              <a:effectLst/>
              <a:latin typeface="+mn-lt"/>
              <a:ea typeface="+mn-ea"/>
              <a:cs typeface="+mn-ea"/>
              <a:sym typeface="+mn-lt"/>
            </a:endParaRPr>
          </a:p>
        </p:txBody>
      </p:sp>
    </p:spTree>
    <p:extLst>
      <p:ext uri="{BB962C8B-B14F-4D97-AF65-F5344CB8AC3E}">
        <p14:creationId xmlns:p14="http://schemas.microsoft.com/office/powerpoint/2010/main" val="1681358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A332DB-6F27-4794-A0F2-F21283399892}"/>
              </a:ext>
            </a:extLst>
          </p:cNvPr>
          <p:cNvSpPr/>
          <p:nvPr/>
        </p:nvSpPr>
        <p:spPr>
          <a:xfrm>
            <a:off x="1487488" y="636757"/>
            <a:ext cx="2441694"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計畫目標</a:t>
            </a:r>
          </a:p>
        </p:txBody>
      </p:sp>
      <p:pic>
        <p:nvPicPr>
          <p:cNvPr id="7" name="圖形 6" descr="書籍">
            <a:extLst>
              <a:ext uri="{FF2B5EF4-FFF2-40B4-BE49-F238E27FC236}">
                <a16:creationId xmlns:a16="http://schemas.microsoft.com/office/drawing/2014/main" id="{8E71E674-887E-4FD5-BA4A-BDE4211F5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grpSp>
        <p:nvGrpSpPr>
          <p:cNvPr id="27" name="群組 26">
            <a:extLst>
              <a:ext uri="{FF2B5EF4-FFF2-40B4-BE49-F238E27FC236}">
                <a16:creationId xmlns:a16="http://schemas.microsoft.com/office/drawing/2014/main" id="{16EC2A52-371A-45C4-916F-08C91665B99C}"/>
              </a:ext>
            </a:extLst>
          </p:cNvPr>
          <p:cNvGrpSpPr/>
          <p:nvPr/>
        </p:nvGrpSpPr>
        <p:grpSpPr>
          <a:xfrm>
            <a:off x="4745525" y="1402443"/>
            <a:ext cx="2736025" cy="4626694"/>
            <a:chOff x="5086310" y="4329200"/>
            <a:chExt cx="2736025" cy="4626694"/>
          </a:xfrm>
        </p:grpSpPr>
        <p:grpSp>
          <p:nvGrpSpPr>
            <p:cNvPr id="21" name="群組 20">
              <a:extLst>
                <a:ext uri="{FF2B5EF4-FFF2-40B4-BE49-F238E27FC236}">
                  <a16:creationId xmlns:a16="http://schemas.microsoft.com/office/drawing/2014/main" id="{0AE40A89-4189-4A3F-9FC1-DFBF25A18D0C}"/>
                </a:ext>
              </a:extLst>
            </p:cNvPr>
            <p:cNvGrpSpPr/>
            <p:nvPr/>
          </p:nvGrpSpPr>
          <p:grpSpPr>
            <a:xfrm>
              <a:off x="5086310" y="4509120"/>
              <a:ext cx="2736025" cy="4446774"/>
              <a:chOff x="4953683" y="4509120"/>
              <a:chExt cx="2736025" cy="4446774"/>
            </a:xfrm>
          </p:grpSpPr>
          <p:sp>
            <p:nvSpPr>
              <p:cNvPr id="14" name="矩形: 圓角 13">
                <a:extLst>
                  <a:ext uri="{FF2B5EF4-FFF2-40B4-BE49-F238E27FC236}">
                    <a16:creationId xmlns:a16="http://schemas.microsoft.com/office/drawing/2014/main" id="{9CFEF4A4-9F44-4B99-9465-F1D8025B430E}"/>
                  </a:ext>
                </a:extLst>
              </p:cNvPr>
              <p:cNvSpPr/>
              <p:nvPr/>
            </p:nvSpPr>
            <p:spPr>
              <a:xfrm>
                <a:off x="5061695" y="4509120"/>
                <a:ext cx="2520000" cy="1440160"/>
              </a:xfrm>
              <a:prstGeom prst="roundRect">
                <a:avLst/>
              </a:prstGeom>
              <a:solidFill>
                <a:srgbClr val="ED8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8" name="矩形 17">
                <a:extLst>
                  <a:ext uri="{FF2B5EF4-FFF2-40B4-BE49-F238E27FC236}">
                    <a16:creationId xmlns:a16="http://schemas.microsoft.com/office/drawing/2014/main" id="{2E04A435-B205-40A6-9CB4-F3F2C51BBBC0}"/>
                  </a:ext>
                </a:extLst>
              </p:cNvPr>
              <p:cNvSpPr/>
              <p:nvPr/>
            </p:nvSpPr>
            <p:spPr>
              <a:xfrm>
                <a:off x="4953683" y="5988479"/>
                <a:ext cx="2736025" cy="2967415"/>
              </a:xfrm>
              <a:prstGeom prst="rect">
                <a:avLst/>
              </a:prstGeom>
              <a:ln>
                <a:noFill/>
              </a:ln>
            </p:spPr>
            <p:txBody>
              <a:bodyPr wrap="square">
                <a:spAutoFit/>
              </a:bodyPr>
              <a:lstStyle/>
              <a:p>
                <a:pPr lvl="0" algn="ctr">
                  <a:lnSpc>
                    <a:spcPct val="115000"/>
                  </a:lnSpc>
                  <a:spcAft>
                    <a:spcPts val="0"/>
                  </a:spcAft>
                </a:pPr>
                <a:r>
                  <a:rPr lang="zh-TW" altLang="en-US" sz="3200" b="1" dirty="0">
                    <a:solidFill>
                      <a:srgbClr val="ED813E"/>
                    </a:solidFill>
                    <a:latin typeface="+mn-lt"/>
                    <a:ea typeface="+mn-ea"/>
                    <a:cs typeface="+mn-ea"/>
                    <a:sym typeface="+mn-lt"/>
                  </a:rPr>
                  <a:t>落實課程計畫</a:t>
                </a:r>
                <a:r>
                  <a:rPr lang="zh-TW" altLang="en-US" sz="3200" b="1" dirty="0">
                    <a:solidFill>
                      <a:srgbClr val="FF0000"/>
                    </a:solidFill>
                    <a:latin typeface="+mn-lt"/>
                    <a:ea typeface="+mn-ea"/>
                    <a:cs typeface="+mn-ea"/>
                    <a:sym typeface="+mn-lt"/>
                  </a:rPr>
                  <a:t>審查工作</a:t>
                </a:r>
                <a:endParaRPr lang="en-US" altLang="zh-TW" sz="3200" b="1" dirty="0">
                  <a:solidFill>
                    <a:srgbClr val="FF0000"/>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落實學校課程計畫審查工作，提升教師專業知能與課程設計能力，協助各校確保課程實施效果。</a:t>
                </a:r>
              </a:p>
            </p:txBody>
          </p:sp>
        </p:grpSp>
        <p:pic>
          <p:nvPicPr>
            <p:cNvPr id="26" name="圖片 25">
              <a:extLst>
                <a:ext uri="{FF2B5EF4-FFF2-40B4-BE49-F238E27FC236}">
                  <a16:creationId xmlns:a16="http://schemas.microsoft.com/office/drawing/2014/main" id="{9DC2988F-E93E-44DF-A51A-814457E37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322" y="4329200"/>
              <a:ext cx="1800000" cy="1800000"/>
            </a:xfrm>
            <a:prstGeom prst="rect">
              <a:avLst/>
            </a:prstGeom>
          </p:spPr>
        </p:pic>
      </p:grpSp>
      <p:grpSp>
        <p:nvGrpSpPr>
          <p:cNvPr id="33" name="群組 32">
            <a:extLst>
              <a:ext uri="{FF2B5EF4-FFF2-40B4-BE49-F238E27FC236}">
                <a16:creationId xmlns:a16="http://schemas.microsoft.com/office/drawing/2014/main" id="{BFD46CFC-5000-4A9E-A7C8-69EAA0D6895F}"/>
              </a:ext>
            </a:extLst>
          </p:cNvPr>
          <p:cNvGrpSpPr/>
          <p:nvPr/>
        </p:nvGrpSpPr>
        <p:grpSpPr>
          <a:xfrm>
            <a:off x="8133101" y="1402443"/>
            <a:ext cx="2736025" cy="4626694"/>
            <a:chOff x="8419879" y="4375032"/>
            <a:chExt cx="2736025" cy="4626694"/>
          </a:xfrm>
        </p:grpSpPr>
        <p:grpSp>
          <p:nvGrpSpPr>
            <p:cNvPr id="22" name="群組 21">
              <a:extLst>
                <a:ext uri="{FF2B5EF4-FFF2-40B4-BE49-F238E27FC236}">
                  <a16:creationId xmlns:a16="http://schemas.microsoft.com/office/drawing/2014/main" id="{7877FA3B-3FE1-4166-8B20-F436121298A8}"/>
                </a:ext>
              </a:extLst>
            </p:cNvPr>
            <p:cNvGrpSpPr/>
            <p:nvPr/>
          </p:nvGrpSpPr>
          <p:grpSpPr>
            <a:xfrm>
              <a:off x="8419879" y="4554952"/>
              <a:ext cx="2736025" cy="4446774"/>
              <a:chOff x="8419879" y="4509120"/>
              <a:chExt cx="2736025" cy="4446774"/>
            </a:xfrm>
          </p:grpSpPr>
          <p:sp>
            <p:nvSpPr>
              <p:cNvPr id="15" name="矩形: 圓角 14">
                <a:extLst>
                  <a:ext uri="{FF2B5EF4-FFF2-40B4-BE49-F238E27FC236}">
                    <a16:creationId xmlns:a16="http://schemas.microsoft.com/office/drawing/2014/main" id="{D74A8DCD-8CB4-414E-8BE1-09252E37C45A}"/>
                  </a:ext>
                </a:extLst>
              </p:cNvPr>
              <p:cNvSpPr/>
              <p:nvPr/>
            </p:nvSpPr>
            <p:spPr>
              <a:xfrm>
                <a:off x="8527891" y="4509120"/>
                <a:ext cx="2520000" cy="1440160"/>
              </a:xfrm>
              <a:prstGeom prst="roundRect">
                <a:avLst/>
              </a:prstGeom>
              <a:solidFill>
                <a:srgbClr val="85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9" name="矩形 18">
                <a:extLst>
                  <a:ext uri="{FF2B5EF4-FFF2-40B4-BE49-F238E27FC236}">
                    <a16:creationId xmlns:a16="http://schemas.microsoft.com/office/drawing/2014/main" id="{996B9005-E83B-43BC-85F0-BCCDC9068D65}"/>
                  </a:ext>
                </a:extLst>
              </p:cNvPr>
              <p:cNvSpPr/>
              <p:nvPr/>
            </p:nvSpPr>
            <p:spPr>
              <a:xfrm>
                <a:off x="8419879" y="5988479"/>
                <a:ext cx="2736025" cy="2967415"/>
              </a:xfrm>
              <a:prstGeom prst="rect">
                <a:avLst/>
              </a:prstGeom>
              <a:ln>
                <a:noFill/>
              </a:ln>
            </p:spPr>
            <p:txBody>
              <a:bodyPr wrap="square">
                <a:spAutoFit/>
              </a:bodyPr>
              <a:lstStyle/>
              <a:p>
                <a:pPr lvl="0" algn="ctr">
                  <a:lnSpc>
                    <a:spcPct val="115000"/>
                  </a:lnSpc>
                  <a:spcAft>
                    <a:spcPts val="0"/>
                  </a:spcAft>
                </a:pPr>
                <a:r>
                  <a:rPr lang="zh-TW" altLang="en-US" sz="3200" b="1" dirty="0">
                    <a:solidFill>
                      <a:srgbClr val="859CD3"/>
                    </a:solidFill>
                    <a:latin typeface="+mn-lt"/>
                    <a:ea typeface="+mn-ea"/>
                    <a:cs typeface="+mn-ea"/>
                    <a:sym typeface="+mn-lt"/>
                  </a:rPr>
                  <a:t>建立學校課程</a:t>
                </a:r>
                <a:r>
                  <a:rPr lang="zh-TW" altLang="en-US" sz="3200" b="1" dirty="0">
                    <a:solidFill>
                      <a:srgbClr val="FF0000"/>
                    </a:solidFill>
                    <a:latin typeface="+mn-lt"/>
                    <a:ea typeface="+mn-ea"/>
                    <a:cs typeface="+mn-ea"/>
                    <a:sym typeface="+mn-lt"/>
                  </a:rPr>
                  <a:t>評鑑機制</a:t>
                </a:r>
                <a:endParaRPr lang="en-US" altLang="zh-TW" sz="3200" b="1" dirty="0">
                  <a:solidFill>
                    <a:srgbClr val="FF0000"/>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建立並實施學校課程評鑑機制，確保學校課程永續發展及持續改進、教學創新及學生學習成效。</a:t>
                </a:r>
              </a:p>
            </p:txBody>
          </p:sp>
        </p:grpSp>
        <p:pic>
          <p:nvPicPr>
            <p:cNvPr id="32" name="圖片 31">
              <a:extLst>
                <a:ext uri="{FF2B5EF4-FFF2-40B4-BE49-F238E27FC236}">
                  <a16:creationId xmlns:a16="http://schemas.microsoft.com/office/drawing/2014/main" id="{4A81B631-29C6-4433-AD5D-4F4426AD4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9496" y="4375032"/>
              <a:ext cx="1800000" cy="1800000"/>
            </a:xfrm>
            <a:prstGeom prst="rect">
              <a:avLst/>
            </a:prstGeom>
          </p:spPr>
        </p:pic>
      </p:grpSp>
      <p:grpSp>
        <p:nvGrpSpPr>
          <p:cNvPr id="36" name="群組 35">
            <a:extLst>
              <a:ext uri="{FF2B5EF4-FFF2-40B4-BE49-F238E27FC236}">
                <a16:creationId xmlns:a16="http://schemas.microsoft.com/office/drawing/2014/main" id="{E9B677F3-D8CB-4095-AC60-619C122BEA7F}"/>
              </a:ext>
            </a:extLst>
          </p:cNvPr>
          <p:cNvGrpSpPr/>
          <p:nvPr/>
        </p:nvGrpSpPr>
        <p:grpSpPr>
          <a:xfrm>
            <a:off x="1271464" y="1477722"/>
            <a:ext cx="2822511" cy="4556480"/>
            <a:chOff x="1558242" y="4450311"/>
            <a:chExt cx="2822511" cy="4556480"/>
          </a:xfrm>
        </p:grpSpPr>
        <p:grpSp>
          <p:nvGrpSpPr>
            <p:cNvPr id="20" name="群組 19">
              <a:extLst>
                <a:ext uri="{FF2B5EF4-FFF2-40B4-BE49-F238E27FC236}">
                  <a16:creationId xmlns:a16="http://schemas.microsoft.com/office/drawing/2014/main" id="{FA52801F-73A3-42C3-8522-33C85CA792AC}"/>
                </a:ext>
              </a:extLst>
            </p:cNvPr>
            <p:cNvGrpSpPr/>
            <p:nvPr/>
          </p:nvGrpSpPr>
          <p:grpSpPr>
            <a:xfrm>
              <a:off x="1558242" y="4554952"/>
              <a:ext cx="2736025" cy="4451839"/>
              <a:chOff x="1487487" y="4509120"/>
              <a:chExt cx="2736025" cy="4451839"/>
            </a:xfrm>
          </p:grpSpPr>
          <p:sp>
            <p:nvSpPr>
              <p:cNvPr id="13" name="矩形: 圓角 12">
                <a:extLst>
                  <a:ext uri="{FF2B5EF4-FFF2-40B4-BE49-F238E27FC236}">
                    <a16:creationId xmlns:a16="http://schemas.microsoft.com/office/drawing/2014/main" id="{0C1B9CAB-8A72-49F1-BF58-0D99B563096D}"/>
                  </a:ext>
                </a:extLst>
              </p:cNvPr>
              <p:cNvSpPr/>
              <p:nvPr/>
            </p:nvSpPr>
            <p:spPr>
              <a:xfrm>
                <a:off x="1595499" y="4509120"/>
                <a:ext cx="2520000" cy="1440160"/>
              </a:xfrm>
              <a:prstGeom prst="roundRect">
                <a:avLst/>
              </a:prstGeom>
              <a:solidFill>
                <a:srgbClr val="6FB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1" name="矩形 10">
                <a:extLst>
                  <a:ext uri="{FF2B5EF4-FFF2-40B4-BE49-F238E27FC236}">
                    <a16:creationId xmlns:a16="http://schemas.microsoft.com/office/drawing/2014/main" id="{E066ABA1-A439-41EE-B0AC-F6DBCA333755}"/>
                  </a:ext>
                </a:extLst>
              </p:cNvPr>
              <p:cNvSpPr/>
              <p:nvPr/>
            </p:nvSpPr>
            <p:spPr>
              <a:xfrm>
                <a:off x="1487487" y="5988479"/>
                <a:ext cx="2736025" cy="2972480"/>
              </a:xfrm>
              <a:prstGeom prst="rect">
                <a:avLst/>
              </a:prstGeom>
              <a:ln>
                <a:noFill/>
              </a:ln>
            </p:spPr>
            <p:txBody>
              <a:bodyPr wrap="square">
                <a:spAutoFit/>
              </a:bodyPr>
              <a:lstStyle/>
              <a:p>
                <a:pPr lvl="0" algn="ctr">
                  <a:lnSpc>
                    <a:spcPct val="115000"/>
                  </a:lnSpc>
                  <a:spcAft>
                    <a:spcPts val="0"/>
                  </a:spcAft>
                </a:pPr>
                <a:r>
                  <a:rPr lang="zh-TW" altLang="en-US" sz="3200" b="1" dirty="0">
                    <a:solidFill>
                      <a:srgbClr val="6FBC8F"/>
                    </a:solidFill>
                    <a:latin typeface="+mn-lt"/>
                    <a:ea typeface="+mn-ea"/>
                    <a:cs typeface="+mn-ea"/>
                    <a:sym typeface="+mn-lt"/>
                  </a:rPr>
                  <a:t>規劃學校</a:t>
                </a:r>
                <a:endParaRPr lang="en-US" altLang="zh-TW" sz="3200" b="1" dirty="0">
                  <a:solidFill>
                    <a:srgbClr val="6FBC8F"/>
                  </a:solidFill>
                  <a:latin typeface="+mn-lt"/>
                  <a:ea typeface="+mn-ea"/>
                  <a:cs typeface="+mn-ea"/>
                  <a:sym typeface="+mn-lt"/>
                </a:endParaRPr>
              </a:p>
              <a:p>
                <a:pPr lvl="0" algn="ctr">
                  <a:lnSpc>
                    <a:spcPct val="115000"/>
                  </a:lnSpc>
                  <a:spcAft>
                    <a:spcPts val="0"/>
                  </a:spcAft>
                </a:pPr>
                <a:r>
                  <a:rPr lang="zh-TW" altLang="en-US" sz="3200" b="1" dirty="0">
                    <a:solidFill>
                      <a:srgbClr val="FF0000"/>
                    </a:solidFill>
                    <a:latin typeface="+mn-lt"/>
                    <a:ea typeface="+mn-ea"/>
                    <a:cs typeface="+mn-ea"/>
                    <a:sym typeface="+mn-lt"/>
                  </a:rPr>
                  <a:t>校本課程計畫</a:t>
                </a:r>
                <a:endParaRPr lang="en-US" altLang="zh-TW" sz="3200" b="1" dirty="0">
                  <a:solidFill>
                    <a:srgbClr val="FF0000"/>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落實課程綱要之規定與內涵，推動課程改革及發展學校特色，規劃符合學校願景之學校課程計畫。</a:t>
                </a:r>
              </a:p>
            </p:txBody>
          </p:sp>
        </p:grpSp>
        <p:pic>
          <p:nvPicPr>
            <p:cNvPr id="35" name="圖片 34">
              <a:extLst>
                <a:ext uri="{FF2B5EF4-FFF2-40B4-BE49-F238E27FC236}">
                  <a16:creationId xmlns:a16="http://schemas.microsoft.com/office/drawing/2014/main" id="{0434C417-412B-4162-96AD-26C735BBDB44}"/>
                </a:ext>
              </a:extLst>
            </p:cNvPr>
            <p:cNvPicPr>
              <a:picLocks noChangeAspect="1"/>
            </p:cNvPicPr>
            <p:nvPr/>
          </p:nvPicPr>
          <p:blipFill rotWithShape="1">
            <a:blip r:embed="rId6">
              <a:extLst>
                <a:ext uri="{28A0092B-C50C-407E-A947-70E740481C1C}">
                  <a14:useLocalDpi xmlns:a14="http://schemas.microsoft.com/office/drawing/2010/main" val="0"/>
                </a:ext>
              </a:extLst>
            </a:blip>
            <a:srcRect t="18769" b="23808"/>
            <a:stretch/>
          </p:blipFill>
          <p:spPr>
            <a:xfrm>
              <a:off x="1622242" y="4450311"/>
              <a:ext cx="2758511" cy="1584000"/>
            </a:xfrm>
            <a:prstGeom prst="rect">
              <a:avLst/>
            </a:prstGeom>
          </p:spPr>
        </p:pic>
      </p:grpSp>
    </p:spTree>
    <p:extLst>
      <p:ext uri="{BB962C8B-B14F-4D97-AF65-F5344CB8AC3E}">
        <p14:creationId xmlns:p14="http://schemas.microsoft.com/office/powerpoint/2010/main" val="3953806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FAB537F8-0A0F-9A49-8D79-E1E1C9FE773C}"/>
              </a:ext>
            </a:extLst>
          </p:cNvPr>
          <p:cNvGraphicFramePr/>
          <p:nvPr>
            <p:extLst>
              <p:ext uri="{D42A27DB-BD31-4B8C-83A1-F6EECF244321}">
                <p14:modId xmlns:p14="http://schemas.microsoft.com/office/powerpoint/2010/main" val="579942613"/>
              </p:ext>
            </p:extLst>
          </p:nvPr>
        </p:nvGraphicFramePr>
        <p:xfrm>
          <a:off x="1559496" y="105273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橢圓 2">
            <a:extLst>
              <a:ext uri="{FF2B5EF4-FFF2-40B4-BE49-F238E27FC236}">
                <a16:creationId xmlns:a16="http://schemas.microsoft.com/office/drawing/2014/main" id="{6A383518-4917-074C-8B24-C6EB5A5F7CC2}"/>
              </a:ext>
            </a:extLst>
          </p:cNvPr>
          <p:cNvSpPr/>
          <p:nvPr/>
        </p:nvSpPr>
        <p:spPr>
          <a:xfrm>
            <a:off x="1572342" y="1340768"/>
            <a:ext cx="1139282" cy="108012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800" dirty="0">
                <a:solidFill>
                  <a:srgbClr val="941651"/>
                </a:solidFill>
                <a:latin typeface="DFPKaiShuW5-B5" panose="03000500000000000000" pitchFamily="66" charset="-120"/>
                <a:ea typeface="DFPKaiShuW5-B5" panose="03000500000000000000" pitchFamily="66" charset="-120"/>
              </a:rPr>
              <a:t>1</a:t>
            </a:r>
            <a:endParaRPr kumimoji="1" lang="zh-TW" altLang="en-US" sz="4800" dirty="0">
              <a:solidFill>
                <a:srgbClr val="941651"/>
              </a:solidFill>
              <a:latin typeface="DFPKaiShuW5-B5" panose="03000500000000000000" pitchFamily="66" charset="-120"/>
              <a:ea typeface="DFPKaiShuW5-B5" panose="03000500000000000000" pitchFamily="66" charset="-120"/>
            </a:endParaRPr>
          </a:p>
        </p:txBody>
      </p:sp>
      <p:sp>
        <p:nvSpPr>
          <p:cNvPr id="4" name="橢圓 3">
            <a:extLst>
              <a:ext uri="{FF2B5EF4-FFF2-40B4-BE49-F238E27FC236}">
                <a16:creationId xmlns:a16="http://schemas.microsoft.com/office/drawing/2014/main" id="{C1217D54-3547-754C-A369-A990FCDBC1EC}"/>
              </a:ext>
            </a:extLst>
          </p:cNvPr>
          <p:cNvSpPr/>
          <p:nvPr/>
        </p:nvSpPr>
        <p:spPr>
          <a:xfrm>
            <a:off x="2106654" y="2564904"/>
            <a:ext cx="1139282" cy="108012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800" dirty="0">
                <a:solidFill>
                  <a:srgbClr val="941651"/>
                </a:solidFill>
                <a:latin typeface="DFPKaiShuW5-B5" panose="03000500000000000000" pitchFamily="66" charset="-120"/>
                <a:ea typeface="DFPKaiShuW5-B5" panose="03000500000000000000" pitchFamily="66" charset="-120"/>
              </a:rPr>
              <a:t>2</a:t>
            </a:r>
            <a:endParaRPr kumimoji="1" lang="zh-TW" altLang="en-US" sz="4800" dirty="0">
              <a:solidFill>
                <a:srgbClr val="941651"/>
              </a:solidFill>
              <a:latin typeface="DFPKaiShuW5-B5" panose="03000500000000000000" pitchFamily="66" charset="-120"/>
              <a:ea typeface="DFPKaiShuW5-B5" panose="03000500000000000000" pitchFamily="66" charset="-120"/>
            </a:endParaRPr>
          </a:p>
        </p:txBody>
      </p:sp>
      <p:sp>
        <p:nvSpPr>
          <p:cNvPr id="5" name="橢圓 4">
            <a:extLst>
              <a:ext uri="{FF2B5EF4-FFF2-40B4-BE49-F238E27FC236}">
                <a16:creationId xmlns:a16="http://schemas.microsoft.com/office/drawing/2014/main" id="{1BA117DA-25C5-6B44-88D4-3BE7A5F040FD}"/>
              </a:ext>
            </a:extLst>
          </p:cNvPr>
          <p:cNvSpPr/>
          <p:nvPr/>
        </p:nvSpPr>
        <p:spPr>
          <a:xfrm>
            <a:off x="2106654" y="3862576"/>
            <a:ext cx="1139282" cy="108012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800" dirty="0">
                <a:solidFill>
                  <a:srgbClr val="941651"/>
                </a:solidFill>
                <a:latin typeface="DFPKaiShuW5-B5" panose="03000500000000000000" pitchFamily="66" charset="-120"/>
                <a:ea typeface="DFPKaiShuW5-B5" panose="03000500000000000000" pitchFamily="66" charset="-120"/>
              </a:rPr>
              <a:t>3</a:t>
            </a:r>
            <a:endParaRPr kumimoji="1" lang="zh-TW" altLang="en-US" sz="4800" dirty="0">
              <a:solidFill>
                <a:srgbClr val="941651"/>
              </a:solidFill>
              <a:latin typeface="DFPKaiShuW5-B5" panose="03000500000000000000" pitchFamily="66" charset="-120"/>
              <a:ea typeface="DFPKaiShuW5-B5" panose="03000500000000000000" pitchFamily="66" charset="-120"/>
            </a:endParaRPr>
          </a:p>
        </p:txBody>
      </p:sp>
      <p:sp>
        <p:nvSpPr>
          <p:cNvPr id="6" name="橢圓 5">
            <a:extLst>
              <a:ext uri="{FF2B5EF4-FFF2-40B4-BE49-F238E27FC236}">
                <a16:creationId xmlns:a16="http://schemas.microsoft.com/office/drawing/2014/main" id="{5DD144C9-2841-9D4A-A032-E45A7695D090}"/>
              </a:ext>
            </a:extLst>
          </p:cNvPr>
          <p:cNvSpPr/>
          <p:nvPr/>
        </p:nvSpPr>
        <p:spPr>
          <a:xfrm>
            <a:off x="1572342" y="5139038"/>
            <a:ext cx="1139282" cy="108012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800" dirty="0">
                <a:solidFill>
                  <a:srgbClr val="941651"/>
                </a:solidFill>
                <a:latin typeface="DFPKaiShuW5-B5" panose="03000500000000000000" pitchFamily="66" charset="-120"/>
                <a:ea typeface="DFPKaiShuW5-B5" panose="03000500000000000000" pitchFamily="66" charset="-120"/>
              </a:rPr>
              <a:t>4</a:t>
            </a:r>
            <a:endParaRPr kumimoji="1" lang="zh-TW" altLang="en-US" sz="4800" dirty="0">
              <a:solidFill>
                <a:srgbClr val="941651"/>
              </a:solidFill>
              <a:latin typeface="DFPKaiShuW5-B5" panose="03000500000000000000" pitchFamily="66" charset="-120"/>
              <a:ea typeface="DFPKaiShuW5-B5" panose="03000500000000000000" pitchFamily="66" charset="-120"/>
            </a:endParaRPr>
          </a:p>
        </p:txBody>
      </p:sp>
      <p:sp>
        <p:nvSpPr>
          <p:cNvPr id="7" name="文字方塊 6">
            <a:extLst>
              <a:ext uri="{FF2B5EF4-FFF2-40B4-BE49-F238E27FC236}">
                <a16:creationId xmlns:a16="http://schemas.microsoft.com/office/drawing/2014/main" id="{526F0766-5543-B44B-AC7A-E11EC8BAA729}"/>
              </a:ext>
            </a:extLst>
          </p:cNvPr>
          <p:cNvSpPr txBox="1"/>
          <p:nvPr/>
        </p:nvSpPr>
        <p:spPr>
          <a:xfrm>
            <a:off x="3245936" y="211287"/>
            <a:ext cx="4578256" cy="769441"/>
          </a:xfrm>
          <a:prstGeom prst="rect">
            <a:avLst/>
          </a:prstGeom>
          <a:noFill/>
        </p:spPr>
        <p:txBody>
          <a:bodyPr wrap="square" rtlCol="0">
            <a:spAutoFit/>
          </a:bodyPr>
          <a:lstStyle/>
          <a:p>
            <a:pPr algn="ctr"/>
            <a:r>
              <a:rPr lang="zh-TW" altLang="en-US" sz="4400" dirty="0">
                <a:latin typeface="Microsoft JhengHei" panose="020B0604030504040204" pitchFamily="34" charset="-120"/>
                <a:ea typeface="Microsoft JhengHei" panose="020B0604030504040204" pitchFamily="34" charset="-120"/>
              </a:rPr>
              <a:t>簡報大綱</a:t>
            </a:r>
            <a:endParaRPr kumimoji="1" lang="zh-TW" altLang="en-US" sz="44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4956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A332DB-6F27-4794-A0F2-F21283399892}"/>
              </a:ext>
            </a:extLst>
          </p:cNvPr>
          <p:cNvSpPr/>
          <p:nvPr/>
        </p:nvSpPr>
        <p:spPr>
          <a:xfrm>
            <a:off x="1487488" y="492741"/>
            <a:ext cx="2441694"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實施方式</a:t>
            </a:r>
            <a:endParaRPr lang="zh-TW" altLang="en-US" sz="4400" b="1" dirty="0">
              <a:solidFill>
                <a:srgbClr val="73BC79"/>
              </a:solidFill>
              <a:latin typeface="+mn-lt"/>
              <a:ea typeface="+mn-ea"/>
              <a:cs typeface="+mn-ea"/>
              <a:sym typeface="+mn-lt"/>
            </a:endParaRPr>
          </a:p>
        </p:txBody>
      </p:sp>
      <p:pic>
        <p:nvPicPr>
          <p:cNvPr id="7" name="圖形 6" descr="書籍">
            <a:extLst>
              <a:ext uri="{FF2B5EF4-FFF2-40B4-BE49-F238E27FC236}">
                <a16:creationId xmlns:a16="http://schemas.microsoft.com/office/drawing/2014/main" id="{8E71E674-887E-4FD5-BA4A-BDE4211F5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476672"/>
            <a:ext cx="720000" cy="720000"/>
          </a:xfrm>
          <a:prstGeom prst="rect">
            <a:avLst/>
          </a:prstGeom>
        </p:spPr>
      </p:pic>
      <p:sp>
        <p:nvSpPr>
          <p:cNvPr id="8" name="矩形 7">
            <a:extLst>
              <a:ext uri="{FF2B5EF4-FFF2-40B4-BE49-F238E27FC236}">
                <a16:creationId xmlns:a16="http://schemas.microsoft.com/office/drawing/2014/main" id="{D04F8440-BACD-4F5B-B8B0-895AD310EE5A}"/>
              </a:ext>
            </a:extLst>
          </p:cNvPr>
          <p:cNvSpPr/>
          <p:nvPr/>
        </p:nvSpPr>
        <p:spPr>
          <a:xfrm>
            <a:off x="681222" y="4581128"/>
            <a:ext cx="2392839" cy="1911036"/>
          </a:xfrm>
          <a:prstGeom prst="rect">
            <a:avLst/>
          </a:prstGeom>
        </p:spPr>
        <p:txBody>
          <a:bodyPr wrap="square">
            <a:spAutoFit/>
          </a:bodyPr>
          <a:lstStyle/>
          <a:p>
            <a:pPr lvl="0" algn="ctr">
              <a:lnSpc>
                <a:spcPct val="115000"/>
              </a:lnSpc>
              <a:spcAft>
                <a:spcPts val="0"/>
              </a:spcAft>
            </a:pPr>
            <a:r>
              <a:rPr lang="zh-TW" altLang="en-US" sz="2400" b="1" dirty="0">
                <a:latin typeface="+mn-lt"/>
                <a:ea typeface="+mn-ea"/>
                <a:cs typeface="+mn-ea"/>
                <a:sym typeface="+mn-lt"/>
              </a:rPr>
              <a:t>各校</a:t>
            </a:r>
            <a:r>
              <a:rPr lang="zh-TW" altLang="en-US" sz="2400" b="1" dirty="0">
                <a:solidFill>
                  <a:srgbClr val="FF0000"/>
                </a:solidFill>
                <a:latin typeface="+mn-lt"/>
                <a:ea typeface="+mn-ea"/>
                <a:cs typeface="+mn-ea"/>
                <a:sym typeface="+mn-lt"/>
              </a:rPr>
              <a:t>規畫課程</a:t>
            </a:r>
            <a:endParaRPr lang="en-US" altLang="zh-TW" sz="2400" b="1" dirty="0">
              <a:solidFill>
                <a:srgbClr val="FF0000"/>
              </a:solidFill>
              <a:latin typeface="+mn-lt"/>
              <a:ea typeface="+mn-ea"/>
              <a:cs typeface="+mn-ea"/>
              <a:sym typeface="+mn-lt"/>
            </a:endParaRPr>
          </a:p>
          <a:p>
            <a:pPr>
              <a:lnSpc>
                <a:spcPct val="115000"/>
              </a:lnSpc>
              <a:spcAft>
                <a:spcPts val="0"/>
              </a:spcAft>
            </a:pPr>
            <a:r>
              <a:rPr lang="zh-TW" altLang="zh-TW" sz="1600" b="1" dirty="0">
                <a:solidFill>
                  <a:schemeClr val="tx1">
                    <a:lumMod val="75000"/>
                    <a:lumOff val="25000"/>
                  </a:schemeClr>
                </a:solidFill>
                <a:latin typeface="+mn-lt"/>
                <a:ea typeface="+mn-ea"/>
                <a:cs typeface="+mn-ea"/>
                <a:sym typeface="+mn-lt"/>
              </a:rPr>
              <a:t>各校應依據</a:t>
            </a:r>
            <a:r>
              <a:rPr lang="zh-TW" altLang="en-US" sz="1600" b="1" dirty="0">
                <a:solidFill>
                  <a:schemeClr val="tx1">
                    <a:lumMod val="75000"/>
                    <a:lumOff val="25000"/>
                  </a:schemeClr>
                </a:solidFill>
                <a:latin typeface="+mn-lt"/>
                <a:ea typeface="+mn-ea"/>
                <a:cs typeface="+mn-ea"/>
                <a:sym typeface="+mn-lt"/>
              </a:rPr>
              <a:t>新課</a:t>
            </a:r>
            <a:r>
              <a:rPr lang="zh-TW" altLang="zh-TW" sz="1600" b="1" dirty="0">
                <a:solidFill>
                  <a:schemeClr val="tx1">
                    <a:lumMod val="75000"/>
                    <a:lumOff val="25000"/>
                  </a:schemeClr>
                </a:solidFill>
                <a:latin typeface="+mn-lt"/>
                <a:ea typeface="+mn-ea"/>
                <a:cs typeface="+mn-ea"/>
                <a:sym typeface="+mn-lt"/>
              </a:rPr>
              <a:t>綱</a:t>
            </a:r>
            <a:r>
              <a:rPr lang="en-US" altLang="zh-TW" sz="1600" b="1" dirty="0">
                <a:solidFill>
                  <a:schemeClr val="tx1">
                    <a:lumMod val="75000"/>
                    <a:lumOff val="25000"/>
                  </a:schemeClr>
                </a:solidFill>
                <a:latin typeface="+mn-lt"/>
                <a:ea typeface="+mn-ea"/>
                <a:cs typeface="+mn-ea"/>
                <a:sym typeface="+mn-lt"/>
              </a:rPr>
              <a:t>/</a:t>
            </a:r>
            <a:r>
              <a:rPr lang="zh-TW" altLang="en-US" sz="1600" b="1" dirty="0">
                <a:solidFill>
                  <a:schemeClr val="tx1">
                    <a:lumMod val="75000"/>
                    <a:lumOff val="25000"/>
                  </a:schemeClr>
                </a:solidFill>
                <a:latin typeface="+mn-lt"/>
                <a:ea typeface="+mn-ea"/>
                <a:cs typeface="+mn-ea"/>
                <a:sym typeface="+mn-lt"/>
              </a:rPr>
              <a:t>九貫課綱</a:t>
            </a:r>
            <a:r>
              <a:rPr lang="zh-TW" altLang="zh-TW" sz="1600" b="1" dirty="0">
                <a:solidFill>
                  <a:schemeClr val="tx1">
                    <a:lumMod val="75000"/>
                    <a:lumOff val="25000"/>
                  </a:schemeClr>
                </a:solidFill>
                <a:latin typeface="+mn-lt"/>
                <a:ea typeface="+mn-ea"/>
                <a:cs typeface="+mn-ea"/>
                <a:sym typeface="+mn-lt"/>
              </a:rPr>
              <a:t>相關規定，及</a:t>
            </a:r>
            <a:r>
              <a:rPr lang="zh-TW" altLang="zh-TW" sz="1600" b="1" dirty="0">
                <a:solidFill>
                  <a:srgbClr val="FF0000"/>
                </a:solidFill>
                <a:latin typeface="+mn-lt"/>
                <a:ea typeface="+mn-ea"/>
                <a:cs typeface="+mn-ea"/>
                <a:sym typeface="+mn-lt"/>
              </a:rPr>
              <a:t>本市重要教育</a:t>
            </a:r>
            <a:r>
              <a:rPr lang="zh-TW" altLang="en-US" sz="1600" b="1" dirty="0">
                <a:solidFill>
                  <a:srgbClr val="FF0000"/>
                </a:solidFill>
                <a:latin typeface="+mn-lt"/>
                <a:ea typeface="+mn-ea"/>
                <a:cs typeface="+mn-ea"/>
                <a:sym typeface="+mn-lt"/>
              </a:rPr>
              <a:t>政策等</a:t>
            </a:r>
            <a:r>
              <a:rPr lang="zh-TW" altLang="en-US" sz="1600" b="1" dirty="0">
                <a:solidFill>
                  <a:schemeClr val="tx1">
                    <a:lumMod val="75000"/>
                    <a:lumOff val="25000"/>
                  </a:schemeClr>
                </a:solidFill>
                <a:latin typeface="+mn-lt"/>
                <a:ea typeface="+mn-ea"/>
                <a:cs typeface="+mn-ea"/>
                <a:sym typeface="+mn-lt"/>
              </a:rPr>
              <a:t>，</a:t>
            </a:r>
            <a:r>
              <a:rPr lang="zh-TW" altLang="zh-TW" sz="1600" b="1" dirty="0">
                <a:solidFill>
                  <a:schemeClr val="tx1">
                    <a:lumMod val="75000"/>
                    <a:lumOff val="25000"/>
                  </a:schemeClr>
                </a:solidFill>
                <a:latin typeface="+mn-lt"/>
                <a:ea typeface="+mn-ea"/>
                <a:cs typeface="+mn-ea"/>
                <a:sym typeface="+mn-lt"/>
              </a:rPr>
              <a:t>規劃課程計畫，以落實學校本位課程發展。</a:t>
            </a:r>
            <a:endParaRPr lang="en-US" altLang="zh-TW" sz="2000" b="1" dirty="0">
              <a:solidFill>
                <a:schemeClr val="tx1">
                  <a:lumMod val="75000"/>
                  <a:lumOff val="25000"/>
                </a:schemeClr>
              </a:solidFill>
              <a:latin typeface="+mn-lt"/>
              <a:ea typeface="+mn-ea"/>
              <a:cs typeface="+mn-ea"/>
              <a:sym typeface="+mn-lt"/>
            </a:endParaRPr>
          </a:p>
        </p:txBody>
      </p:sp>
      <p:sp>
        <p:nvSpPr>
          <p:cNvPr id="12" name="椭圆 5">
            <a:extLst>
              <a:ext uri="{FF2B5EF4-FFF2-40B4-BE49-F238E27FC236}">
                <a16:creationId xmlns:a16="http://schemas.microsoft.com/office/drawing/2014/main" id="{FDDFF093-8BAB-4FEF-9DB5-714EE19326EC}"/>
              </a:ext>
            </a:extLst>
          </p:cNvPr>
          <p:cNvSpPr/>
          <p:nvPr/>
        </p:nvSpPr>
        <p:spPr>
          <a:xfrm>
            <a:off x="1220890" y="2984261"/>
            <a:ext cx="1308963" cy="130896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3" name="椭圆 52">
            <a:extLst>
              <a:ext uri="{FF2B5EF4-FFF2-40B4-BE49-F238E27FC236}">
                <a16:creationId xmlns:a16="http://schemas.microsoft.com/office/drawing/2014/main" id="{F5867970-58F5-4C17-9A1C-164154E4AF91}"/>
              </a:ext>
            </a:extLst>
          </p:cNvPr>
          <p:cNvSpPr/>
          <p:nvPr/>
        </p:nvSpPr>
        <p:spPr>
          <a:xfrm flipV="1">
            <a:off x="3291772" y="2928269"/>
            <a:ext cx="1308963" cy="13089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solidFill>
                <a:srgbClr val="9FD4C4"/>
              </a:solidFill>
              <a:cs typeface="+mn-ea"/>
              <a:sym typeface="+mn-lt"/>
            </a:endParaRPr>
          </a:p>
        </p:txBody>
      </p:sp>
      <p:sp>
        <p:nvSpPr>
          <p:cNvPr id="14" name="椭圆 55">
            <a:extLst>
              <a:ext uri="{FF2B5EF4-FFF2-40B4-BE49-F238E27FC236}">
                <a16:creationId xmlns:a16="http://schemas.microsoft.com/office/drawing/2014/main" id="{97B86D1A-BD12-4B6F-BA2D-99C15BBC714C}"/>
              </a:ext>
            </a:extLst>
          </p:cNvPr>
          <p:cNvSpPr/>
          <p:nvPr/>
        </p:nvSpPr>
        <p:spPr>
          <a:xfrm>
            <a:off x="5365141" y="2969345"/>
            <a:ext cx="1308963" cy="1308963"/>
          </a:xfrm>
          <a:prstGeom prst="ellipse">
            <a:avLst/>
          </a:prstGeom>
          <a:solidFill>
            <a:srgbClr val="E27A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5" name="椭圆 58">
            <a:extLst>
              <a:ext uri="{FF2B5EF4-FFF2-40B4-BE49-F238E27FC236}">
                <a16:creationId xmlns:a16="http://schemas.microsoft.com/office/drawing/2014/main" id="{62C9FF7B-A4A3-428A-896D-26ED0B00D6C6}"/>
              </a:ext>
            </a:extLst>
          </p:cNvPr>
          <p:cNvSpPr/>
          <p:nvPr/>
        </p:nvSpPr>
        <p:spPr>
          <a:xfrm flipV="1">
            <a:off x="7436024" y="2913352"/>
            <a:ext cx="1308963" cy="1308963"/>
          </a:xfrm>
          <a:prstGeom prst="ellipse">
            <a:avLst/>
          </a:pr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6" name="椭圆 61">
            <a:extLst>
              <a:ext uri="{FF2B5EF4-FFF2-40B4-BE49-F238E27FC236}">
                <a16:creationId xmlns:a16="http://schemas.microsoft.com/office/drawing/2014/main" id="{CE768EC4-78AB-4B89-A99B-958A6DD5D5A2}"/>
              </a:ext>
            </a:extLst>
          </p:cNvPr>
          <p:cNvSpPr/>
          <p:nvPr/>
        </p:nvSpPr>
        <p:spPr>
          <a:xfrm>
            <a:off x="9509392" y="2946150"/>
            <a:ext cx="1308963" cy="130896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7" name="任意形状 62">
            <a:extLst>
              <a:ext uri="{FF2B5EF4-FFF2-40B4-BE49-F238E27FC236}">
                <a16:creationId xmlns:a16="http://schemas.microsoft.com/office/drawing/2014/main" id="{B8CE8B39-F260-46B1-BEB7-D8CAD182AE2A}"/>
              </a:ext>
            </a:extLst>
          </p:cNvPr>
          <p:cNvSpPr/>
          <p:nvPr/>
        </p:nvSpPr>
        <p:spPr>
          <a:xfrm flipV="1">
            <a:off x="8969723" y="2405491"/>
            <a:ext cx="2541056" cy="1468390"/>
          </a:xfrm>
          <a:custGeom>
            <a:avLst/>
            <a:gdLst>
              <a:gd name="connsiteX0" fmla="*/ 1495053 w 3181348"/>
              <a:gd name="connsiteY0" fmla="*/ 1838394 h 1838394"/>
              <a:gd name="connsiteX1" fmla="*/ 2983619 w 3181348"/>
              <a:gd name="connsiteY1" fmla="*/ 495090 h 1838394"/>
              <a:gd name="connsiteX2" fmla="*/ 2990107 w 3181348"/>
              <a:gd name="connsiteY2" fmla="*/ 366615 h 1838394"/>
              <a:gd name="connsiteX3" fmla="*/ 3181348 w 3181348"/>
              <a:gd name="connsiteY3" fmla="*/ 366615 h 1838394"/>
              <a:gd name="connsiteX4" fmla="*/ 2795400 w 3181348"/>
              <a:gd name="connsiteY4" fmla="*/ 0 h 1838394"/>
              <a:gd name="connsiteX5" fmla="*/ 2409452 w 3181348"/>
              <a:gd name="connsiteY5" fmla="*/ 366615 h 1838394"/>
              <a:gd name="connsiteX6" fmla="*/ 2599424 w 3181348"/>
              <a:gd name="connsiteY6" fmla="*/ 366615 h 1838394"/>
              <a:gd name="connsiteX7" fmla="*/ 2594954 w 3181348"/>
              <a:gd name="connsiteY7" fmla="*/ 455145 h 1838394"/>
              <a:gd name="connsiteX8" fmla="*/ 1495053 w 3181348"/>
              <a:gd name="connsiteY8" fmla="*/ 1447712 h 1838394"/>
              <a:gd name="connsiteX9" fmla="*/ 395152 w 3181348"/>
              <a:gd name="connsiteY9" fmla="*/ 455145 h 1838394"/>
              <a:gd name="connsiteX10" fmla="*/ 390682 w 3181348"/>
              <a:gd name="connsiteY10" fmla="*/ 366615 h 1838394"/>
              <a:gd name="connsiteX11" fmla="*/ 0 w 3181348"/>
              <a:gd name="connsiteY11" fmla="*/ 366615 h 1838394"/>
              <a:gd name="connsiteX12" fmla="*/ 6487 w 3181348"/>
              <a:gd name="connsiteY12" fmla="*/ 495090 h 1838394"/>
              <a:gd name="connsiteX13" fmla="*/ 1495053 w 3181348"/>
              <a:gd name="connsiteY13" fmla="*/ 1838394 h 18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48" h="1838394">
                <a:moveTo>
                  <a:pt x="1495053" y="1838394"/>
                </a:moveTo>
                <a:cubicBezTo>
                  <a:pt x="2269783" y="1838394"/>
                  <a:pt x="2906994" y="1249604"/>
                  <a:pt x="2983619" y="495090"/>
                </a:cubicBezTo>
                <a:lnTo>
                  <a:pt x="2990107" y="366615"/>
                </a:lnTo>
                <a:lnTo>
                  <a:pt x="3181348" y="366615"/>
                </a:lnTo>
                <a:lnTo>
                  <a:pt x="2795400" y="0"/>
                </a:lnTo>
                <a:lnTo>
                  <a:pt x="2409452" y="366615"/>
                </a:lnTo>
                <a:lnTo>
                  <a:pt x="2599424" y="366615"/>
                </a:lnTo>
                <a:lnTo>
                  <a:pt x="2594954" y="455145"/>
                </a:lnTo>
                <a:cubicBezTo>
                  <a:pt x="2538336" y="1012655"/>
                  <a:pt x="2067501" y="1447712"/>
                  <a:pt x="1495053" y="1447712"/>
                </a:cubicBezTo>
                <a:cubicBezTo>
                  <a:pt x="922605" y="1447712"/>
                  <a:pt x="451771" y="1012655"/>
                  <a:pt x="395152" y="455145"/>
                </a:cubicBezTo>
                <a:lnTo>
                  <a:pt x="390682" y="366615"/>
                </a:lnTo>
                <a:lnTo>
                  <a:pt x="0" y="366615"/>
                </a:lnTo>
                <a:lnTo>
                  <a:pt x="6487" y="495090"/>
                </a:lnTo>
                <a:cubicBezTo>
                  <a:pt x="83112" y="1249604"/>
                  <a:pt x="720323" y="1838394"/>
                  <a:pt x="1495053" y="1838394"/>
                </a:cubicBez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8" name="任意形状 59">
            <a:extLst>
              <a:ext uri="{FF2B5EF4-FFF2-40B4-BE49-F238E27FC236}">
                <a16:creationId xmlns:a16="http://schemas.microsoft.com/office/drawing/2014/main" id="{6323B71C-D13B-48C8-B076-CF0E365B2226}"/>
              </a:ext>
            </a:extLst>
          </p:cNvPr>
          <p:cNvSpPr/>
          <p:nvPr/>
        </p:nvSpPr>
        <p:spPr>
          <a:xfrm>
            <a:off x="6896355" y="3294584"/>
            <a:ext cx="2541056" cy="1468390"/>
          </a:xfrm>
          <a:custGeom>
            <a:avLst/>
            <a:gdLst>
              <a:gd name="connsiteX0" fmla="*/ 1495053 w 3181348"/>
              <a:gd name="connsiteY0" fmla="*/ 1838394 h 1838394"/>
              <a:gd name="connsiteX1" fmla="*/ 2983619 w 3181348"/>
              <a:gd name="connsiteY1" fmla="*/ 495090 h 1838394"/>
              <a:gd name="connsiteX2" fmla="*/ 2990107 w 3181348"/>
              <a:gd name="connsiteY2" fmla="*/ 366615 h 1838394"/>
              <a:gd name="connsiteX3" fmla="*/ 3181348 w 3181348"/>
              <a:gd name="connsiteY3" fmla="*/ 366615 h 1838394"/>
              <a:gd name="connsiteX4" fmla="*/ 2795400 w 3181348"/>
              <a:gd name="connsiteY4" fmla="*/ 0 h 1838394"/>
              <a:gd name="connsiteX5" fmla="*/ 2409452 w 3181348"/>
              <a:gd name="connsiteY5" fmla="*/ 366615 h 1838394"/>
              <a:gd name="connsiteX6" fmla="*/ 2599424 w 3181348"/>
              <a:gd name="connsiteY6" fmla="*/ 366615 h 1838394"/>
              <a:gd name="connsiteX7" fmla="*/ 2594954 w 3181348"/>
              <a:gd name="connsiteY7" fmla="*/ 455145 h 1838394"/>
              <a:gd name="connsiteX8" fmla="*/ 1495053 w 3181348"/>
              <a:gd name="connsiteY8" fmla="*/ 1447712 h 1838394"/>
              <a:gd name="connsiteX9" fmla="*/ 395152 w 3181348"/>
              <a:gd name="connsiteY9" fmla="*/ 455145 h 1838394"/>
              <a:gd name="connsiteX10" fmla="*/ 390682 w 3181348"/>
              <a:gd name="connsiteY10" fmla="*/ 366615 h 1838394"/>
              <a:gd name="connsiteX11" fmla="*/ 0 w 3181348"/>
              <a:gd name="connsiteY11" fmla="*/ 366615 h 1838394"/>
              <a:gd name="connsiteX12" fmla="*/ 6487 w 3181348"/>
              <a:gd name="connsiteY12" fmla="*/ 495090 h 1838394"/>
              <a:gd name="connsiteX13" fmla="*/ 1495053 w 3181348"/>
              <a:gd name="connsiteY13" fmla="*/ 1838394 h 18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48" h="1838394">
                <a:moveTo>
                  <a:pt x="1495053" y="1838394"/>
                </a:moveTo>
                <a:cubicBezTo>
                  <a:pt x="2269783" y="1838394"/>
                  <a:pt x="2906994" y="1249604"/>
                  <a:pt x="2983619" y="495090"/>
                </a:cubicBezTo>
                <a:lnTo>
                  <a:pt x="2990107" y="366615"/>
                </a:lnTo>
                <a:lnTo>
                  <a:pt x="3181348" y="366615"/>
                </a:lnTo>
                <a:lnTo>
                  <a:pt x="2795400" y="0"/>
                </a:lnTo>
                <a:lnTo>
                  <a:pt x="2409452" y="366615"/>
                </a:lnTo>
                <a:lnTo>
                  <a:pt x="2599424" y="366615"/>
                </a:lnTo>
                <a:lnTo>
                  <a:pt x="2594954" y="455145"/>
                </a:lnTo>
                <a:cubicBezTo>
                  <a:pt x="2538336" y="1012655"/>
                  <a:pt x="2067501" y="1447712"/>
                  <a:pt x="1495053" y="1447712"/>
                </a:cubicBezTo>
                <a:cubicBezTo>
                  <a:pt x="922605" y="1447712"/>
                  <a:pt x="451771" y="1012655"/>
                  <a:pt x="395152" y="455145"/>
                </a:cubicBezTo>
                <a:lnTo>
                  <a:pt x="390682" y="366615"/>
                </a:lnTo>
                <a:lnTo>
                  <a:pt x="0" y="366615"/>
                </a:lnTo>
                <a:lnTo>
                  <a:pt x="6487" y="495090"/>
                </a:lnTo>
                <a:cubicBezTo>
                  <a:pt x="83112" y="1249604"/>
                  <a:pt x="720323" y="1838394"/>
                  <a:pt x="1495053" y="1838394"/>
                </a:cubicBezTo>
                <a:close/>
              </a:path>
            </a:pathLst>
          </a:cu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19" name="任意形状 56">
            <a:extLst>
              <a:ext uri="{FF2B5EF4-FFF2-40B4-BE49-F238E27FC236}">
                <a16:creationId xmlns:a16="http://schemas.microsoft.com/office/drawing/2014/main" id="{DE1D86CC-EEC9-4EC6-83AC-A595DBDE9EBF}"/>
              </a:ext>
            </a:extLst>
          </p:cNvPr>
          <p:cNvSpPr/>
          <p:nvPr/>
        </p:nvSpPr>
        <p:spPr>
          <a:xfrm flipV="1">
            <a:off x="4825473" y="2428686"/>
            <a:ext cx="2541056" cy="1468390"/>
          </a:xfrm>
          <a:custGeom>
            <a:avLst/>
            <a:gdLst>
              <a:gd name="connsiteX0" fmla="*/ 1495053 w 3181348"/>
              <a:gd name="connsiteY0" fmla="*/ 1838394 h 1838394"/>
              <a:gd name="connsiteX1" fmla="*/ 2983619 w 3181348"/>
              <a:gd name="connsiteY1" fmla="*/ 495090 h 1838394"/>
              <a:gd name="connsiteX2" fmla="*/ 2990107 w 3181348"/>
              <a:gd name="connsiteY2" fmla="*/ 366615 h 1838394"/>
              <a:gd name="connsiteX3" fmla="*/ 3181348 w 3181348"/>
              <a:gd name="connsiteY3" fmla="*/ 366615 h 1838394"/>
              <a:gd name="connsiteX4" fmla="*/ 2795400 w 3181348"/>
              <a:gd name="connsiteY4" fmla="*/ 0 h 1838394"/>
              <a:gd name="connsiteX5" fmla="*/ 2409452 w 3181348"/>
              <a:gd name="connsiteY5" fmla="*/ 366615 h 1838394"/>
              <a:gd name="connsiteX6" fmla="*/ 2599424 w 3181348"/>
              <a:gd name="connsiteY6" fmla="*/ 366615 h 1838394"/>
              <a:gd name="connsiteX7" fmla="*/ 2594954 w 3181348"/>
              <a:gd name="connsiteY7" fmla="*/ 455145 h 1838394"/>
              <a:gd name="connsiteX8" fmla="*/ 1495053 w 3181348"/>
              <a:gd name="connsiteY8" fmla="*/ 1447712 h 1838394"/>
              <a:gd name="connsiteX9" fmla="*/ 395152 w 3181348"/>
              <a:gd name="connsiteY9" fmla="*/ 455145 h 1838394"/>
              <a:gd name="connsiteX10" fmla="*/ 390682 w 3181348"/>
              <a:gd name="connsiteY10" fmla="*/ 366615 h 1838394"/>
              <a:gd name="connsiteX11" fmla="*/ 0 w 3181348"/>
              <a:gd name="connsiteY11" fmla="*/ 366615 h 1838394"/>
              <a:gd name="connsiteX12" fmla="*/ 6487 w 3181348"/>
              <a:gd name="connsiteY12" fmla="*/ 495090 h 1838394"/>
              <a:gd name="connsiteX13" fmla="*/ 1495053 w 3181348"/>
              <a:gd name="connsiteY13" fmla="*/ 1838394 h 18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48" h="1838394">
                <a:moveTo>
                  <a:pt x="1495053" y="1838394"/>
                </a:moveTo>
                <a:cubicBezTo>
                  <a:pt x="2269783" y="1838394"/>
                  <a:pt x="2906994" y="1249604"/>
                  <a:pt x="2983619" y="495090"/>
                </a:cubicBezTo>
                <a:lnTo>
                  <a:pt x="2990107" y="366615"/>
                </a:lnTo>
                <a:lnTo>
                  <a:pt x="3181348" y="366615"/>
                </a:lnTo>
                <a:lnTo>
                  <a:pt x="2795400" y="0"/>
                </a:lnTo>
                <a:lnTo>
                  <a:pt x="2409452" y="366615"/>
                </a:lnTo>
                <a:lnTo>
                  <a:pt x="2599424" y="366615"/>
                </a:lnTo>
                <a:lnTo>
                  <a:pt x="2594954" y="455145"/>
                </a:lnTo>
                <a:cubicBezTo>
                  <a:pt x="2538336" y="1012655"/>
                  <a:pt x="2067501" y="1447712"/>
                  <a:pt x="1495053" y="1447712"/>
                </a:cubicBezTo>
                <a:cubicBezTo>
                  <a:pt x="922605" y="1447712"/>
                  <a:pt x="451771" y="1012655"/>
                  <a:pt x="395152" y="455145"/>
                </a:cubicBezTo>
                <a:lnTo>
                  <a:pt x="390682" y="366615"/>
                </a:lnTo>
                <a:lnTo>
                  <a:pt x="0" y="366615"/>
                </a:lnTo>
                <a:lnTo>
                  <a:pt x="6487" y="495090"/>
                </a:lnTo>
                <a:cubicBezTo>
                  <a:pt x="83112" y="1249604"/>
                  <a:pt x="720323" y="1838394"/>
                  <a:pt x="1495053" y="1838394"/>
                </a:cubicBezTo>
                <a:close/>
              </a:path>
            </a:pathLst>
          </a:custGeom>
          <a:solidFill>
            <a:srgbClr val="E27A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20" name="任意形状 53">
            <a:extLst>
              <a:ext uri="{FF2B5EF4-FFF2-40B4-BE49-F238E27FC236}">
                <a16:creationId xmlns:a16="http://schemas.microsoft.com/office/drawing/2014/main" id="{A0B47A9E-2212-42C8-9C6B-1EF06D95F034}"/>
              </a:ext>
            </a:extLst>
          </p:cNvPr>
          <p:cNvSpPr/>
          <p:nvPr/>
        </p:nvSpPr>
        <p:spPr>
          <a:xfrm>
            <a:off x="2752104" y="3309501"/>
            <a:ext cx="2541056" cy="1468390"/>
          </a:xfrm>
          <a:custGeom>
            <a:avLst/>
            <a:gdLst>
              <a:gd name="connsiteX0" fmla="*/ 1495053 w 3181348"/>
              <a:gd name="connsiteY0" fmla="*/ 1838394 h 1838394"/>
              <a:gd name="connsiteX1" fmla="*/ 2983619 w 3181348"/>
              <a:gd name="connsiteY1" fmla="*/ 495090 h 1838394"/>
              <a:gd name="connsiteX2" fmla="*/ 2990107 w 3181348"/>
              <a:gd name="connsiteY2" fmla="*/ 366615 h 1838394"/>
              <a:gd name="connsiteX3" fmla="*/ 3181348 w 3181348"/>
              <a:gd name="connsiteY3" fmla="*/ 366615 h 1838394"/>
              <a:gd name="connsiteX4" fmla="*/ 2795400 w 3181348"/>
              <a:gd name="connsiteY4" fmla="*/ 0 h 1838394"/>
              <a:gd name="connsiteX5" fmla="*/ 2409452 w 3181348"/>
              <a:gd name="connsiteY5" fmla="*/ 366615 h 1838394"/>
              <a:gd name="connsiteX6" fmla="*/ 2599424 w 3181348"/>
              <a:gd name="connsiteY6" fmla="*/ 366615 h 1838394"/>
              <a:gd name="connsiteX7" fmla="*/ 2594954 w 3181348"/>
              <a:gd name="connsiteY7" fmla="*/ 455145 h 1838394"/>
              <a:gd name="connsiteX8" fmla="*/ 1495053 w 3181348"/>
              <a:gd name="connsiteY8" fmla="*/ 1447712 h 1838394"/>
              <a:gd name="connsiteX9" fmla="*/ 395152 w 3181348"/>
              <a:gd name="connsiteY9" fmla="*/ 455145 h 1838394"/>
              <a:gd name="connsiteX10" fmla="*/ 390682 w 3181348"/>
              <a:gd name="connsiteY10" fmla="*/ 366615 h 1838394"/>
              <a:gd name="connsiteX11" fmla="*/ 0 w 3181348"/>
              <a:gd name="connsiteY11" fmla="*/ 366615 h 1838394"/>
              <a:gd name="connsiteX12" fmla="*/ 6487 w 3181348"/>
              <a:gd name="connsiteY12" fmla="*/ 495090 h 1838394"/>
              <a:gd name="connsiteX13" fmla="*/ 1495053 w 3181348"/>
              <a:gd name="connsiteY13" fmla="*/ 1838394 h 18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48" h="1838394">
                <a:moveTo>
                  <a:pt x="1495053" y="1838394"/>
                </a:moveTo>
                <a:cubicBezTo>
                  <a:pt x="2269783" y="1838394"/>
                  <a:pt x="2906994" y="1249604"/>
                  <a:pt x="2983619" y="495090"/>
                </a:cubicBezTo>
                <a:lnTo>
                  <a:pt x="2990107" y="366615"/>
                </a:lnTo>
                <a:lnTo>
                  <a:pt x="3181348" y="366615"/>
                </a:lnTo>
                <a:lnTo>
                  <a:pt x="2795400" y="0"/>
                </a:lnTo>
                <a:lnTo>
                  <a:pt x="2409452" y="366615"/>
                </a:lnTo>
                <a:lnTo>
                  <a:pt x="2599424" y="366615"/>
                </a:lnTo>
                <a:lnTo>
                  <a:pt x="2594954" y="455145"/>
                </a:lnTo>
                <a:cubicBezTo>
                  <a:pt x="2538336" y="1012655"/>
                  <a:pt x="2067501" y="1447712"/>
                  <a:pt x="1495053" y="1447712"/>
                </a:cubicBezTo>
                <a:cubicBezTo>
                  <a:pt x="922605" y="1447712"/>
                  <a:pt x="451771" y="1012655"/>
                  <a:pt x="395152" y="455145"/>
                </a:cubicBezTo>
                <a:lnTo>
                  <a:pt x="390682" y="366615"/>
                </a:lnTo>
                <a:lnTo>
                  <a:pt x="0" y="366615"/>
                </a:lnTo>
                <a:lnTo>
                  <a:pt x="6487" y="495090"/>
                </a:lnTo>
                <a:cubicBezTo>
                  <a:pt x="83112" y="1249604"/>
                  <a:pt x="720323" y="1838394"/>
                  <a:pt x="1495053" y="1838394"/>
                </a:cubicBez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solidFill>
                <a:srgbClr val="9FD4C4"/>
              </a:solidFill>
              <a:cs typeface="+mn-ea"/>
              <a:sym typeface="+mn-lt"/>
            </a:endParaRPr>
          </a:p>
        </p:txBody>
      </p:sp>
      <p:sp>
        <p:nvSpPr>
          <p:cNvPr id="21" name="任意形状 50">
            <a:extLst>
              <a:ext uri="{FF2B5EF4-FFF2-40B4-BE49-F238E27FC236}">
                <a16:creationId xmlns:a16="http://schemas.microsoft.com/office/drawing/2014/main" id="{D3EE380E-901C-432D-AAC9-264F6663FD14}"/>
              </a:ext>
            </a:extLst>
          </p:cNvPr>
          <p:cNvSpPr/>
          <p:nvPr/>
        </p:nvSpPr>
        <p:spPr>
          <a:xfrm flipV="1">
            <a:off x="681222" y="2443602"/>
            <a:ext cx="2541056" cy="1468390"/>
          </a:xfrm>
          <a:custGeom>
            <a:avLst/>
            <a:gdLst>
              <a:gd name="connsiteX0" fmla="*/ 1495053 w 3181348"/>
              <a:gd name="connsiteY0" fmla="*/ 1838394 h 1838394"/>
              <a:gd name="connsiteX1" fmla="*/ 2983619 w 3181348"/>
              <a:gd name="connsiteY1" fmla="*/ 495090 h 1838394"/>
              <a:gd name="connsiteX2" fmla="*/ 2990107 w 3181348"/>
              <a:gd name="connsiteY2" fmla="*/ 366615 h 1838394"/>
              <a:gd name="connsiteX3" fmla="*/ 3181348 w 3181348"/>
              <a:gd name="connsiteY3" fmla="*/ 366615 h 1838394"/>
              <a:gd name="connsiteX4" fmla="*/ 2795400 w 3181348"/>
              <a:gd name="connsiteY4" fmla="*/ 0 h 1838394"/>
              <a:gd name="connsiteX5" fmla="*/ 2409452 w 3181348"/>
              <a:gd name="connsiteY5" fmla="*/ 366615 h 1838394"/>
              <a:gd name="connsiteX6" fmla="*/ 2599424 w 3181348"/>
              <a:gd name="connsiteY6" fmla="*/ 366615 h 1838394"/>
              <a:gd name="connsiteX7" fmla="*/ 2594954 w 3181348"/>
              <a:gd name="connsiteY7" fmla="*/ 455145 h 1838394"/>
              <a:gd name="connsiteX8" fmla="*/ 1495053 w 3181348"/>
              <a:gd name="connsiteY8" fmla="*/ 1447712 h 1838394"/>
              <a:gd name="connsiteX9" fmla="*/ 395152 w 3181348"/>
              <a:gd name="connsiteY9" fmla="*/ 455145 h 1838394"/>
              <a:gd name="connsiteX10" fmla="*/ 390682 w 3181348"/>
              <a:gd name="connsiteY10" fmla="*/ 366615 h 1838394"/>
              <a:gd name="connsiteX11" fmla="*/ 0 w 3181348"/>
              <a:gd name="connsiteY11" fmla="*/ 366615 h 1838394"/>
              <a:gd name="connsiteX12" fmla="*/ 6487 w 3181348"/>
              <a:gd name="connsiteY12" fmla="*/ 495090 h 1838394"/>
              <a:gd name="connsiteX13" fmla="*/ 1495053 w 3181348"/>
              <a:gd name="connsiteY13" fmla="*/ 1838394 h 18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48" h="1838394">
                <a:moveTo>
                  <a:pt x="1495053" y="1838394"/>
                </a:moveTo>
                <a:cubicBezTo>
                  <a:pt x="2269783" y="1838394"/>
                  <a:pt x="2906994" y="1249604"/>
                  <a:pt x="2983619" y="495090"/>
                </a:cubicBezTo>
                <a:lnTo>
                  <a:pt x="2990107" y="366615"/>
                </a:lnTo>
                <a:lnTo>
                  <a:pt x="3181348" y="366615"/>
                </a:lnTo>
                <a:lnTo>
                  <a:pt x="2795400" y="0"/>
                </a:lnTo>
                <a:lnTo>
                  <a:pt x="2409452" y="366615"/>
                </a:lnTo>
                <a:lnTo>
                  <a:pt x="2599424" y="366615"/>
                </a:lnTo>
                <a:lnTo>
                  <a:pt x="2594954" y="455145"/>
                </a:lnTo>
                <a:cubicBezTo>
                  <a:pt x="2538336" y="1012655"/>
                  <a:pt x="2067501" y="1447712"/>
                  <a:pt x="1495053" y="1447712"/>
                </a:cubicBezTo>
                <a:cubicBezTo>
                  <a:pt x="922605" y="1447712"/>
                  <a:pt x="451771" y="1012655"/>
                  <a:pt x="395152" y="455145"/>
                </a:cubicBezTo>
                <a:lnTo>
                  <a:pt x="390682" y="366615"/>
                </a:lnTo>
                <a:lnTo>
                  <a:pt x="0" y="366615"/>
                </a:lnTo>
                <a:lnTo>
                  <a:pt x="6487" y="495090"/>
                </a:lnTo>
                <a:cubicBezTo>
                  <a:pt x="83112" y="1249604"/>
                  <a:pt x="720323" y="1838394"/>
                  <a:pt x="1495053" y="1838394"/>
                </a:cubicBez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cs typeface="+mn-ea"/>
              <a:sym typeface="+mn-lt"/>
            </a:endParaRPr>
          </a:p>
        </p:txBody>
      </p:sp>
      <p:sp>
        <p:nvSpPr>
          <p:cNvPr id="43" name="矩形 42">
            <a:extLst>
              <a:ext uri="{FF2B5EF4-FFF2-40B4-BE49-F238E27FC236}">
                <a16:creationId xmlns:a16="http://schemas.microsoft.com/office/drawing/2014/main" id="{07298C39-40E1-4496-A617-0295AEBCFEA8}"/>
              </a:ext>
            </a:extLst>
          </p:cNvPr>
          <p:cNvSpPr/>
          <p:nvPr/>
        </p:nvSpPr>
        <p:spPr>
          <a:xfrm>
            <a:off x="2732762" y="1268760"/>
            <a:ext cx="2392839" cy="1627882"/>
          </a:xfrm>
          <a:prstGeom prst="rect">
            <a:avLst/>
          </a:prstGeom>
        </p:spPr>
        <p:txBody>
          <a:bodyPr wrap="square">
            <a:spAutoFit/>
          </a:bodyPr>
          <a:lstStyle/>
          <a:p>
            <a:pPr lvl="0" algn="ctr">
              <a:lnSpc>
                <a:spcPct val="115000"/>
              </a:lnSpc>
              <a:spcAft>
                <a:spcPts val="0"/>
              </a:spcAft>
            </a:pPr>
            <a:r>
              <a:rPr lang="zh-TW" altLang="en-US" sz="2400" b="1" dirty="0">
                <a:latin typeface="+mn-lt"/>
                <a:ea typeface="+mn-ea"/>
                <a:cs typeface="+mn-ea"/>
                <a:sym typeface="+mn-lt"/>
              </a:rPr>
              <a:t>課發會</a:t>
            </a:r>
            <a:r>
              <a:rPr lang="zh-TW" altLang="en-US" sz="2400" b="1" u="sng" dirty="0">
                <a:solidFill>
                  <a:srgbClr val="FF0000"/>
                </a:solidFill>
                <a:latin typeface="+mn-lt"/>
                <a:ea typeface="+mn-ea"/>
                <a:cs typeface="+mn-ea"/>
                <a:sym typeface="+mn-lt"/>
              </a:rPr>
              <a:t>審議</a:t>
            </a:r>
            <a:r>
              <a:rPr lang="zh-TW" altLang="en-US" sz="2400" b="1" dirty="0">
                <a:latin typeface="+mn-lt"/>
                <a:ea typeface="+mn-ea"/>
                <a:cs typeface="+mn-ea"/>
                <a:sym typeface="+mn-lt"/>
              </a:rPr>
              <a:t>通過</a:t>
            </a:r>
            <a:endParaRPr lang="en-US" altLang="zh-TW" sz="2400" b="1" dirty="0">
              <a:latin typeface="+mn-lt"/>
              <a:ea typeface="+mn-ea"/>
              <a:cs typeface="+mn-ea"/>
              <a:sym typeface="+mn-lt"/>
            </a:endParaRPr>
          </a:p>
          <a:p>
            <a:pPr lvl="0">
              <a:lnSpc>
                <a:spcPct val="115000"/>
              </a:lnSpc>
              <a:spcAft>
                <a:spcPts val="0"/>
              </a:spcAft>
            </a:pPr>
            <a:r>
              <a:rPr lang="zh-TW" altLang="en-US" sz="1600" dirty="0">
                <a:solidFill>
                  <a:schemeClr val="tx1">
                    <a:lumMod val="95000"/>
                    <a:lumOff val="5000"/>
                  </a:schemeClr>
                </a:solidFill>
                <a:latin typeface="+mn-lt"/>
                <a:ea typeface="+mn-ea"/>
                <a:cs typeface="+mn-ea"/>
                <a:sym typeface="+mn-lt"/>
              </a:rPr>
              <a:t>各校依規組成課程發展委員會，</a:t>
            </a:r>
            <a:r>
              <a:rPr lang="zh-TW" altLang="en-US" sz="1600" b="1" dirty="0">
                <a:solidFill>
                  <a:schemeClr val="tx1">
                    <a:lumMod val="95000"/>
                    <a:lumOff val="5000"/>
                  </a:schemeClr>
                </a:solidFill>
                <a:latin typeface="+mn-lt"/>
                <a:ea typeface="+mn-ea"/>
                <a:cs typeface="+mn-ea"/>
                <a:sym typeface="+mn-lt"/>
              </a:rPr>
              <a:t>審議</a:t>
            </a:r>
            <a:r>
              <a:rPr lang="zh-TW" altLang="en-US" sz="1600" dirty="0">
                <a:solidFill>
                  <a:schemeClr val="tx1">
                    <a:lumMod val="95000"/>
                    <a:lumOff val="5000"/>
                  </a:schemeClr>
                </a:solidFill>
                <a:latin typeface="+mn-lt"/>
                <a:ea typeface="+mn-ea"/>
                <a:cs typeface="+mn-ea"/>
                <a:sym typeface="+mn-lt"/>
              </a:rPr>
              <a:t>學校課程計畫通過後，呈報市府教育處備查。</a:t>
            </a:r>
            <a:endParaRPr lang="en-US" altLang="zh-TW" sz="2400" dirty="0">
              <a:solidFill>
                <a:schemeClr val="tx1">
                  <a:lumMod val="95000"/>
                  <a:lumOff val="5000"/>
                </a:schemeClr>
              </a:solidFill>
              <a:latin typeface="+mn-lt"/>
              <a:ea typeface="+mn-ea"/>
              <a:cs typeface="+mn-ea"/>
              <a:sym typeface="+mn-lt"/>
            </a:endParaRPr>
          </a:p>
        </p:txBody>
      </p:sp>
      <p:sp>
        <p:nvSpPr>
          <p:cNvPr id="44" name="矩形 43">
            <a:extLst>
              <a:ext uri="{FF2B5EF4-FFF2-40B4-BE49-F238E27FC236}">
                <a16:creationId xmlns:a16="http://schemas.microsoft.com/office/drawing/2014/main" id="{BF5839C8-56DF-4E1D-A69F-ECFAFBEB4CA4}"/>
              </a:ext>
            </a:extLst>
          </p:cNvPr>
          <p:cNvSpPr/>
          <p:nvPr/>
        </p:nvSpPr>
        <p:spPr>
          <a:xfrm>
            <a:off x="4825517" y="4581128"/>
            <a:ext cx="2392839" cy="1627882"/>
          </a:xfrm>
          <a:prstGeom prst="rect">
            <a:avLst/>
          </a:prstGeom>
        </p:spPr>
        <p:txBody>
          <a:bodyPr wrap="square">
            <a:spAutoFit/>
          </a:bodyPr>
          <a:lstStyle/>
          <a:p>
            <a:pPr lvl="0" algn="ctr">
              <a:lnSpc>
                <a:spcPct val="115000"/>
              </a:lnSpc>
              <a:spcAft>
                <a:spcPts val="0"/>
              </a:spcAft>
            </a:pPr>
            <a:r>
              <a:rPr lang="zh-TW" altLang="en-US" sz="2400" b="1" dirty="0">
                <a:latin typeface="+mn-lt"/>
                <a:ea typeface="+mn-ea"/>
                <a:cs typeface="+mn-ea"/>
                <a:sym typeface="+mn-lt"/>
              </a:rPr>
              <a:t>專家委員</a:t>
            </a:r>
            <a:r>
              <a:rPr lang="zh-TW" altLang="en-US" sz="2400" b="1" u="sng" dirty="0">
                <a:solidFill>
                  <a:srgbClr val="FF0000"/>
                </a:solidFill>
                <a:latin typeface="+mn-lt"/>
                <a:ea typeface="+mn-ea"/>
                <a:cs typeface="+mn-ea"/>
                <a:sym typeface="+mn-lt"/>
              </a:rPr>
              <a:t>審閱</a:t>
            </a:r>
            <a:endParaRPr lang="en-US" altLang="zh-TW" sz="2400" b="1" u="sng" dirty="0">
              <a:solidFill>
                <a:srgbClr val="FF0000"/>
              </a:solidFill>
              <a:latin typeface="+mn-lt"/>
              <a:ea typeface="+mn-ea"/>
              <a:cs typeface="+mn-ea"/>
              <a:sym typeface="+mn-lt"/>
            </a:endParaRPr>
          </a:p>
          <a:p>
            <a:pPr>
              <a:lnSpc>
                <a:spcPct val="115000"/>
              </a:lnSpc>
              <a:spcAft>
                <a:spcPts val="0"/>
              </a:spcAft>
            </a:pPr>
            <a:r>
              <a:rPr lang="zh-TW" altLang="zh-TW" sz="1600" b="1" dirty="0">
                <a:solidFill>
                  <a:schemeClr val="tx1">
                    <a:lumMod val="75000"/>
                    <a:lumOff val="25000"/>
                  </a:schemeClr>
                </a:solidFill>
                <a:latin typeface="+mn-lt"/>
                <a:ea typeface="+mn-ea"/>
                <a:cs typeface="+mn-ea"/>
                <a:sym typeface="+mn-lt"/>
              </a:rPr>
              <a:t>市府</a:t>
            </a:r>
            <a:r>
              <a:rPr lang="zh-TW" altLang="en-US" sz="1600" b="1" dirty="0">
                <a:solidFill>
                  <a:schemeClr val="tx1">
                    <a:lumMod val="75000"/>
                    <a:lumOff val="25000"/>
                  </a:schemeClr>
                </a:solidFill>
                <a:latin typeface="+mn-lt"/>
                <a:ea typeface="+mn-ea"/>
                <a:cs typeface="+mn-ea"/>
                <a:sym typeface="+mn-lt"/>
              </a:rPr>
              <a:t>邀請專家委員</a:t>
            </a:r>
            <a:r>
              <a:rPr lang="zh-TW" altLang="zh-TW" sz="1600" b="1" dirty="0">
                <a:solidFill>
                  <a:schemeClr val="tx1">
                    <a:lumMod val="75000"/>
                    <a:lumOff val="25000"/>
                  </a:schemeClr>
                </a:solidFill>
                <a:latin typeface="+mn-lt"/>
                <a:ea typeface="+mn-ea"/>
                <a:cs typeface="+mn-ea"/>
                <a:sym typeface="+mn-lt"/>
              </a:rPr>
              <a:t>審閱</a:t>
            </a:r>
            <a:r>
              <a:rPr lang="zh-TW" altLang="en-US" sz="1600" b="1" dirty="0">
                <a:solidFill>
                  <a:schemeClr val="tx1">
                    <a:lumMod val="75000"/>
                    <a:lumOff val="25000"/>
                  </a:schemeClr>
                </a:solidFill>
                <a:latin typeface="+mn-lt"/>
                <a:ea typeface="+mn-ea"/>
                <a:cs typeface="+mn-ea"/>
                <a:sym typeface="+mn-lt"/>
              </a:rPr>
              <a:t>各校</a:t>
            </a:r>
            <a:r>
              <a:rPr lang="zh-TW" altLang="zh-TW" sz="1600" b="1" dirty="0">
                <a:solidFill>
                  <a:schemeClr val="tx1">
                    <a:lumMod val="75000"/>
                    <a:lumOff val="25000"/>
                  </a:schemeClr>
                </a:solidFill>
                <a:latin typeface="+mn-lt"/>
                <a:ea typeface="+mn-ea"/>
                <a:cs typeface="+mn-ea"/>
                <a:sym typeface="+mn-lt"/>
              </a:rPr>
              <a:t>委員會議，</a:t>
            </a:r>
            <a:r>
              <a:rPr lang="zh-TW" altLang="en-US" sz="1600" b="1" dirty="0">
                <a:solidFill>
                  <a:schemeClr val="tx1">
                    <a:lumMod val="75000"/>
                    <a:lumOff val="25000"/>
                  </a:schemeClr>
                </a:solidFill>
                <a:latin typeface="+mn-lt"/>
                <a:ea typeface="+mn-ea"/>
                <a:cs typeface="+mn-ea"/>
                <a:sym typeface="+mn-lt"/>
              </a:rPr>
              <a:t>進行初審、複審，協助學校</a:t>
            </a:r>
            <a:r>
              <a:rPr lang="zh-TW" altLang="zh-TW" sz="1600" b="1" dirty="0">
                <a:solidFill>
                  <a:schemeClr val="tx1">
                    <a:lumMod val="75000"/>
                    <a:lumOff val="25000"/>
                  </a:schemeClr>
                </a:solidFill>
                <a:latin typeface="+mn-lt"/>
                <a:ea typeface="+mn-ea"/>
                <a:cs typeface="+mn-ea"/>
                <a:sym typeface="+mn-lt"/>
              </a:rPr>
              <a:t>完成課程計畫備查</a:t>
            </a:r>
            <a:r>
              <a:rPr lang="zh-TW" altLang="en-US" sz="1600" b="1" dirty="0">
                <a:solidFill>
                  <a:schemeClr val="tx1">
                    <a:lumMod val="75000"/>
                    <a:lumOff val="25000"/>
                  </a:schemeClr>
                </a:solidFill>
                <a:latin typeface="+mn-lt"/>
                <a:ea typeface="+mn-ea"/>
                <a:cs typeface="+mn-ea"/>
                <a:sym typeface="+mn-lt"/>
              </a:rPr>
              <a:t>程序</a:t>
            </a:r>
            <a:r>
              <a:rPr lang="zh-TW" altLang="zh-TW" sz="1600" b="1" dirty="0">
                <a:solidFill>
                  <a:schemeClr val="tx1">
                    <a:lumMod val="75000"/>
                    <a:lumOff val="25000"/>
                  </a:schemeClr>
                </a:solidFill>
                <a:latin typeface="+mn-lt"/>
                <a:ea typeface="+mn-ea"/>
                <a:cs typeface="+mn-ea"/>
                <a:sym typeface="+mn-lt"/>
              </a:rPr>
              <a:t>。</a:t>
            </a:r>
            <a:endParaRPr lang="zh-TW" altLang="zh-TW" sz="2400" b="1" dirty="0">
              <a:solidFill>
                <a:schemeClr val="tx1">
                  <a:lumMod val="75000"/>
                  <a:lumOff val="25000"/>
                </a:schemeClr>
              </a:solidFill>
              <a:effectLst/>
              <a:latin typeface="+mn-lt"/>
              <a:ea typeface="+mn-ea"/>
              <a:cs typeface="+mn-ea"/>
              <a:sym typeface="+mn-lt"/>
            </a:endParaRPr>
          </a:p>
        </p:txBody>
      </p:sp>
      <p:sp>
        <p:nvSpPr>
          <p:cNvPr id="46" name="矩形 45">
            <a:extLst>
              <a:ext uri="{FF2B5EF4-FFF2-40B4-BE49-F238E27FC236}">
                <a16:creationId xmlns:a16="http://schemas.microsoft.com/office/drawing/2014/main" id="{321CF7E7-EDB5-4986-A382-80ADDC58D810}"/>
              </a:ext>
            </a:extLst>
          </p:cNvPr>
          <p:cNvSpPr/>
          <p:nvPr/>
        </p:nvSpPr>
        <p:spPr>
          <a:xfrm>
            <a:off x="6887754" y="1268760"/>
            <a:ext cx="2392839" cy="1627882"/>
          </a:xfrm>
          <a:prstGeom prst="rect">
            <a:avLst/>
          </a:prstGeom>
        </p:spPr>
        <p:txBody>
          <a:bodyPr wrap="square">
            <a:spAutoFit/>
          </a:bodyPr>
          <a:lstStyle/>
          <a:p>
            <a:pPr lvl="0" algn="ctr">
              <a:lnSpc>
                <a:spcPct val="115000"/>
              </a:lnSpc>
              <a:spcAft>
                <a:spcPts val="0"/>
              </a:spcAft>
            </a:pPr>
            <a:r>
              <a:rPr lang="zh-TW" altLang="en-US" sz="2400" b="1" dirty="0">
                <a:latin typeface="+mn-lt"/>
                <a:ea typeface="+mn-ea"/>
                <a:cs typeface="+mn-ea"/>
                <a:sym typeface="+mn-lt"/>
              </a:rPr>
              <a:t>市府</a:t>
            </a:r>
            <a:r>
              <a:rPr lang="zh-TW" altLang="en-US" sz="2400" b="1" dirty="0">
                <a:solidFill>
                  <a:srgbClr val="FF0000"/>
                </a:solidFill>
                <a:latin typeface="+mn-lt"/>
                <a:ea typeface="+mn-ea"/>
                <a:cs typeface="+mn-ea"/>
                <a:sym typeface="+mn-lt"/>
              </a:rPr>
              <a:t>公告備查</a:t>
            </a:r>
            <a:endParaRPr lang="en-US" altLang="zh-TW" sz="2400" b="1" dirty="0">
              <a:solidFill>
                <a:srgbClr val="FF0000"/>
              </a:solidFill>
              <a:latin typeface="+mn-lt"/>
              <a:ea typeface="+mn-ea"/>
              <a:cs typeface="+mn-ea"/>
              <a:sym typeface="+mn-lt"/>
            </a:endParaRPr>
          </a:p>
          <a:p>
            <a:pPr lvl="0">
              <a:lnSpc>
                <a:spcPct val="115000"/>
              </a:lnSpc>
              <a:spcAft>
                <a:spcPts val="0"/>
              </a:spcAft>
            </a:pPr>
            <a:r>
              <a:rPr lang="zh-TW" altLang="en-US" sz="1600" dirty="0">
                <a:solidFill>
                  <a:schemeClr val="tx1">
                    <a:lumMod val="75000"/>
                    <a:lumOff val="25000"/>
                  </a:schemeClr>
                </a:solidFill>
                <a:latin typeface="+mn-lt"/>
                <a:ea typeface="+mn-ea"/>
                <a:cs typeface="+mn-ea"/>
                <a:sym typeface="+mn-lt"/>
              </a:rPr>
              <a:t>各校通過備查後</a:t>
            </a:r>
            <a:r>
              <a:rPr lang="zh-TW" altLang="en-US" sz="1600" dirty="0">
                <a:solidFill>
                  <a:srgbClr val="FF0000"/>
                </a:solidFill>
                <a:latin typeface="+mn-lt"/>
                <a:ea typeface="+mn-ea"/>
                <a:cs typeface="+mn-ea"/>
                <a:sym typeface="+mn-lt"/>
              </a:rPr>
              <a:t>，應於開學第一週內將課程計畫及市府通過備查公文函，公告於學校網頁</a:t>
            </a:r>
            <a:r>
              <a:rPr lang="zh-TW" altLang="en-US" sz="1600" dirty="0">
                <a:solidFill>
                  <a:schemeClr val="tx1">
                    <a:lumMod val="75000"/>
                    <a:lumOff val="25000"/>
                  </a:schemeClr>
                </a:solidFill>
                <a:latin typeface="+mn-lt"/>
                <a:ea typeface="+mn-ea"/>
                <a:cs typeface="+mn-ea"/>
                <a:sym typeface="+mn-lt"/>
              </a:rPr>
              <a:t>。</a:t>
            </a:r>
            <a:endParaRPr lang="zh-TW" altLang="zh-TW" sz="2400" dirty="0">
              <a:solidFill>
                <a:schemeClr val="tx1">
                  <a:lumMod val="75000"/>
                  <a:lumOff val="25000"/>
                </a:schemeClr>
              </a:solidFill>
              <a:effectLst/>
              <a:latin typeface="+mn-lt"/>
              <a:ea typeface="+mn-ea"/>
              <a:cs typeface="+mn-ea"/>
              <a:sym typeface="+mn-lt"/>
            </a:endParaRPr>
          </a:p>
        </p:txBody>
      </p:sp>
      <p:sp>
        <p:nvSpPr>
          <p:cNvPr id="48" name="矩形 47">
            <a:extLst>
              <a:ext uri="{FF2B5EF4-FFF2-40B4-BE49-F238E27FC236}">
                <a16:creationId xmlns:a16="http://schemas.microsoft.com/office/drawing/2014/main" id="{2372A433-8582-45C9-85B7-10D1BB6E81B2}"/>
              </a:ext>
            </a:extLst>
          </p:cNvPr>
          <p:cNvSpPr/>
          <p:nvPr/>
        </p:nvSpPr>
        <p:spPr>
          <a:xfrm>
            <a:off x="8969812" y="4581128"/>
            <a:ext cx="2392839" cy="1911036"/>
          </a:xfrm>
          <a:prstGeom prst="rect">
            <a:avLst/>
          </a:prstGeom>
        </p:spPr>
        <p:txBody>
          <a:bodyPr wrap="square">
            <a:spAutoFit/>
          </a:bodyPr>
          <a:lstStyle/>
          <a:p>
            <a:pPr lvl="0" algn="ctr">
              <a:lnSpc>
                <a:spcPct val="115000"/>
              </a:lnSpc>
              <a:spcAft>
                <a:spcPts val="0"/>
              </a:spcAft>
            </a:pPr>
            <a:r>
              <a:rPr lang="zh-TW" altLang="en-US" sz="2400" b="1" dirty="0">
                <a:latin typeface="+mn-lt"/>
                <a:ea typeface="+mn-ea"/>
                <a:cs typeface="+mn-ea"/>
                <a:sym typeface="+mn-lt"/>
              </a:rPr>
              <a:t>學校</a:t>
            </a:r>
            <a:r>
              <a:rPr lang="zh-TW" altLang="en-US" sz="2400" b="1" dirty="0">
                <a:solidFill>
                  <a:srgbClr val="FF0000"/>
                </a:solidFill>
                <a:latin typeface="+mn-lt"/>
                <a:ea typeface="+mn-ea"/>
                <a:cs typeface="+mn-ea"/>
                <a:sym typeface="+mn-lt"/>
              </a:rPr>
              <a:t>落實執行</a:t>
            </a:r>
            <a:endParaRPr lang="en-US" altLang="zh-TW" sz="2400" b="1" dirty="0">
              <a:solidFill>
                <a:srgbClr val="FF0000"/>
              </a:solidFill>
              <a:latin typeface="+mn-lt"/>
              <a:ea typeface="+mn-ea"/>
              <a:cs typeface="+mn-ea"/>
              <a:sym typeface="+mn-lt"/>
            </a:endParaRPr>
          </a:p>
          <a:p>
            <a:pPr lvl="0">
              <a:lnSpc>
                <a:spcPct val="115000"/>
              </a:lnSpc>
              <a:spcAft>
                <a:spcPts val="0"/>
              </a:spcAft>
            </a:pPr>
            <a:r>
              <a:rPr lang="zh-TW" altLang="en-US" sz="1600" dirty="0">
                <a:solidFill>
                  <a:schemeClr val="tx1">
                    <a:lumMod val="75000"/>
                    <a:lumOff val="25000"/>
                  </a:schemeClr>
                </a:solidFill>
                <a:latin typeface="+mn-lt"/>
                <a:ea typeface="+mn-ea"/>
                <a:cs typeface="+mn-ea"/>
                <a:sym typeface="+mn-lt"/>
              </a:rPr>
              <a:t>各校落實課程計畫執行及評鑑制度。</a:t>
            </a:r>
            <a:r>
              <a:rPr lang="zh-TW" altLang="en-US" sz="1600" dirty="0">
                <a:solidFill>
                  <a:srgbClr val="FF0000"/>
                </a:solidFill>
                <a:latin typeface="+mn-lt"/>
                <a:ea typeface="+mn-ea"/>
                <a:cs typeface="+mn-ea"/>
                <a:sym typeface="+mn-lt"/>
              </a:rPr>
              <a:t>如有修正時，須經課發會通過，於第二學期開學二週前，報請本府修正備查</a:t>
            </a:r>
            <a:r>
              <a:rPr lang="zh-TW" altLang="en-US" sz="1600" dirty="0">
                <a:solidFill>
                  <a:schemeClr val="tx1">
                    <a:lumMod val="75000"/>
                    <a:lumOff val="25000"/>
                  </a:schemeClr>
                </a:solidFill>
                <a:latin typeface="+mn-lt"/>
                <a:ea typeface="+mn-ea"/>
                <a:cs typeface="+mn-ea"/>
                <a:sym typeface="+mn-lt"/>
              </a:rPr>
              <a:t>。</a:t>
            </a:r>
            <a:endParaRPr lang="zh-TW" altLang="zh-TW" sz="2400" dirty="0">
              <a:solidFill>
                <a:schemeClr val="tx1">
                  <a:lumMod val="75000"/>
                  <a:lumOff val="25000"/>
                </a:schemeClr>
              </a:solidFill>
              <a:effectLst/>
              <a:latin typeface="+mn-lt"/>
              <a:ea typeface="+mn-ea"/>
              <a:cs typeface="+mn-ea"/>
              <a:sym typeface="+mn-lt"/>
            </a:endParaRPr>
          </a:p>
        </p:txBody>
      </p:sp>
      <p:pic>
        <p:nvPicPr>
          <p:cNvPr id="4" name="圖形 3" descr="教室">
            <a:extLst>
              <a:ext uri="{FF2B5EF4-FFF2-40B4-BE49-F238E27FC236}">
                <a16:creationId xmlns:a16="http://schemas.microsoft.com/office/drawing/2014/main" id="{B10273AE-39FB-4CE4-8341-033D3509EF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6673" y="3150097"/>
            <a:ext cx="914400" cy="914400"/>
          </a:xfrm>
          <a:prstGeom prst="rect">
            <a:avLst/>
          </a:prstGeom>
        </p:spPr>
      </p:pic>
      <p:pic>
        <p:nvPicPr>
          <p:cNvPr id="6" name="圖形 5" descr="頭顱中有齒輪">
            <a:extLst>
              <a:ext uri="{FF2B5EF4-FFF2-40B4-BE49-F238E27FC236}">
                <a16:creationId xmlns:a16="http://schemas.microsoft.com/office/drawing/2014/main" id="{8335FE4E-0AF6-43E6-95FD-39EF8B69F4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8171" y="3143431"/>
            <a:ext cx="914400" cy="914400"/>
          </a:xfrm>
          <a:prstGeom prst="rect">
            <a:avLst/>
          </a:prstGeom>
        </p:spPr>
      </p:pic>
      <p:pic>
        <p:nvPicPr>
          <p:cNvPr id="50" name="圖形 49" descr="會議">
            <a:extLst>
              <a:ext uri="{FF2B5EF4-FFF2-40B4-BE49-F238E27FC236}">
                <a16:creationId xmlns:a16="http://schemas.microsoft.com/office/drawing/2014/main" id="{09B7488D-59BB-4333-ABF3-8B311D0F9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0140" y="3095819"/>
            <a:ext cx="914400" cy="914400"/>
          </a:xfrm>
          <a:prstGeom prst="rect">
            <a:avLst/>
          </a:prstGeom>
        </p:spPr>
      </p:pic>
      <p:pic>
        <p:nvPicPr>
          <p:cNvPr id="52" name="圖形 51" descr="豎起大拇指標誌">
            <a:extLst>
              <a:ext uri="{FF2B5EF4-FFF2-40B4-BE49-F238E27FC236}">
                <a16:creationId xmlns:a16="http://schemas.microsoft.com/office/drawing/2014/main" id="{7DC12DE2-B124-4180-8599-F11BAEB4BF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92851" y="3110633"/>
            <a:ext cx="914400" cy="914400"/>
          </a:xfrm>
          <a:prstGeom prst="rect">
            <a:avLst/>
          </a:prstGeom>
        </p:spPr>
      </p:pic>
      <p:pic>
        <p:nvPicPr>
          <p:cNvPr id="56" name="圖形 55" descr="網際網路">
            <a:extLst>
              <a:ext uri="{FF2B5EF4-FFF2-40B4-BE49-F238E27FC236}">
                <a16:creationId xmlns:a16="http://schemas.microsoft.com/office/drawing/2014/main" id="{7D76E4E5-E5B2-4E29-9CAE-6D540C5821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26973" y="3075159"/>
            <a:ext cx="914400" cy="914400"/>
          </a:xfrm>
          <a:prstGeom prst="rect">
            <a:avLst/>
          </a:prstGeom>
        </p:spPr>
      </p:pic>
    </p:spTree>
    <p:extLst>
      <p:ext uri="{BB962C8B-B14F-4D97-AF65-F5344CB8AC3E}">
        <p14:creationId xmlns:p14="http://schemas.microsoft.com/office/powerpoint/2010/main" val="28394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par>
                                <p:cTn id="53" presetID="22" presetClass="entr" presetSubtype="8"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left)">
                                      <p:cBhvr>
                                        <p:cTn id="55" dur="500"/>
                                        <p:tgtEl>
                                          <p:spTgt spid="5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par>
                                <p:cTn id="68" presetID="22" presetClass="entr" presetSubtype="8"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43" grpId="0"/>
      <p:bldP spid="44" grpId="0"/>
      <p:bldP spid="46"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B1B13B2A-5FAF-4CD4-AF33-FA9700ED7A02}"/>
              </a:ext>
            </a:extLst>
          </p:cNvPr>
          <p:cNvSpPr txBox="1">
            <a:spLocks/>
          </p:cNvSpPr>
          <p:nvPr/>
        </p:nvSpPr>
        <p:spPr>
          <a:xfrm>
            <a:off x="2390333" y="2834933"/>
            <a:ext cx="52177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noProof="0" dirty="0">
                <a:latin typeface="+mn-lt"/>
                <a:ea typeface="+mn-ea"/>
                <a:cs typeface="+mn-ea"/>
                <a:sym typeface="+mn-lt"/>
              </a:rPr>
              <a:t>課程計畫作業期程</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grpSp>
        <p:nvGrpSpPr>
          <p:cNvPr id="6" name="群組 5">
            <a:extLst>
              <a:ext uri="{FF2B5EF4-FFF2-40B4-BE49-F238E27FC236}">
                <a16:creationId xmlns:a16="http://schemas.microsoft.com/office/drawing/2014/main" id="{2C89D457-AF03-4470-88A8-397473BD7CF4}"/>
              </a:ext>
            </a:extLst>
          </p:cNvPr>
          <p:cNvGrpSpPr/>
          <p:nvPr/>
        </p:nvGrpSpPr>
        <p:grpSpPr>
          <a:xfrm>
            <a:off x="1343472" y="2636912"/>
            <a:ext cx="1080000" cy="1080000"/>
            <a:chOff x="1901982" y="2642707"/>
            <a:chExt cx="1080000" cy="1080000"/>
          </a:xfrm>
        </p:grpSpPr>
        <p:pic>
          <p:nvPicPr>
            <p:cNvPr id="4" name="圖形 3" descr="地球">
              <a:extLst>
                <a:ext uri="{FF2B5EF4-FFF2-40B4-BE49-F238E27FC236}">
                  <a16:creationId xmlns:a16="http://schemas.microsoft.com/office/drawing/2014/main" id="{96EF171B-F812-4CEC-B7E3-2CB5C92E16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2739823D-0B62-4160-9964-B62BFECF9EF6}"/>
                </a:ext>
              </a:extLst>
            </p:cNvPr>
            <p:cNvSpPr txBox="1"/>
            <p:nvPr/>
          </p:nvSpPr>
          <p:spPr>
            <a:xfrm>
              <a:off x="2157128" y="2835053"/>
              <a:ext cx="425244" cy="584776"/>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2</a:t>
              </a:r>
              <a:endParaRPr lang="zh-TW" altLang="en-US" sz="3200" dirty="0">
                <a:solidFill>
                  <a:schemeClr val="bg1"/>
                </a:solidFill>
                <a:latin typeface="+mn-lt"/>
                <a:ea typeface="+mn-ea"/>
                <a:cs typeface="+mn-ea"/>
                <a:sym typeface="+mn-lt"/>
              </a:endParaRPr>
            </a:p>
          </p:txBody>
        </p:sp>
      </p:grpSp>
      <p:sp>
        <p:nvSpPr>
          <p:cNvPr id="7" name="文字版面配置區 1">
            <a:extLst>
              <a:ext uri="{FF2B5EF4-FFF2-40B4-BE49-F238E27FC236}">
                <a16:creationId xmlns:a16="http://schemas.microsoft.com/office/drawing/2014/main" id="{979BF9AE-2C30-4A1E-93DD-601ED6255EC1}"/>
              </a:ext>
            </a:extLst>
          </p:cNvPr>
          <p:cNvSpPr txBox="1">
            <a:spLocks/>
          </p:cNvSpPr>
          <p:nvPr/>
        </p:nvSpPr>
        <p:spPr>
          <a:xfrm>
            <a:off x="2390333" y="3933056"/>
            <a:ext cx="5001403" cy="432048"/>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noProof="0" dirty="0">
                <a:solidFill>
                  <a:schemeClr val="tx1">
                    <a:lumMod val="50000"/>
                    <a:lumOff val="50000"/>
                  </a:schemeClr>
                </a:solidFill>
                <a:latin typeface="+mn-lt"/>
                <a:ea typeface="+mn-ea"/>
                <a:cs typeface="+mn-ea"/>
                <a:sym typeface="+mn-lt"/>
              </a:rPr>
              <a:t>課程計畫備查實施計畫說明</a:t>
            </a:r>
            <a:endParaRPr kumimoji="0" lang="en-US" altLang="zh-TW" sz="2000" b="1" i="0" u="none" strike="noStrike" kern="1200" cap="none" spc="0" normalizeH="0" baseline="0" noProof="0" dirty="0">
              <a:ln>
                <a:noFill/>
              </a:ln>
              <a:solidFill>
                <a:schemeClr val="tx1">
                  <a:lumMod val="50000"/>
                  <a:lumOff val="50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2353190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A91107E-9359-4403-BCA6-D5E6C1CA32E8}"/>
              </a:ext>
            </a:extLst>
          </p:cNvPr>
          <p:cNvSpPr/>
          <p:nvPr/>
        </p:nvSpPr>
        <p:spPr>
          <a:xfrm>
            <a:off x="1487488" y="492741"/>
            <a:ext cx="4698722"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重要作業期程提醒</a:t>
            </a:r>
            <a:endParaRPr lang="zh-TW" altLang="en-US" sz="44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6A985B89-33D9-4D3A-B97B-6A4058BFC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476672"/>
            <a:ext cx="720000" cy="720000"/>
          </a:xfrm>
          <a:prstGeom prst="rect">
            <a:avLst/>
          </a:prstGeom>
        </p:spPr>
      </p:pic>
      <p:sp>
        <p:nvSpPr>
          <p:cNvPr id="6" name="矩形 5">
            <a:extLst>
              <a:ext uri="{FF2B5EF4-FFF2-40B4-BE49-F238E27FC236}">
                <a16:creationId xmlns:a16="http://schemas.microsoft.com/office/drawing/2014/main" id="{EBBDBEE8-05E3-4A08-9AA0-6C5C2A7CB8ED}"/>
              </a:ext>
            </a:extLst>
          </p:cNvPr>
          <p:cNvSpPr/>
          <p:nvPr/>
        </p:nvSpPr>
        <p:spPr>
          <a:xfrm>
            <a:off x="0" y="3918825"/>
            <a:ext cx="12192000" cy="60959"/>
          </a:xfrm>
          <a:prstGeom prst="rect">
            <a:avLst/>
          </a:prstGeom>
          <a:solidFill>
            <a:srgbClr val="2930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sp>
        <p:nvSpPr>
          <p:cNvPr id="7" name="椭圆 7">
            <a:extLst>
              <a:ext uri="{FF2B5EF4-FFF2-40B4-BE49-F238E27FC236}">
                <a16:creationId xmlns:a16="http://schemas.microsoft.com/office/drawing/2014/main" id="{CA9EA20C-49CD-48C8-8E45-5BC9039EAB3F}"/>
              </a:ext>
            </a:extLst>
          </p:cNvPr>
          <p:cNvSpPr/>
          <p:nvPr/>
        </p:nvSpPr>
        <p:spPr>
          <a:xfrm>
            <a:off x="1398943" y="3753130"/>
            <a:ext cx="363836" cy="363836"/>
          </a:xfrm>
          <a:prstGeom prst="ellipse">
            <a:avLst/>
          </a:pr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8" name="椭圆 8">
            <a:extLst>
              <a:ext uri="{FF2B5EF4-FFF2-40B4-BE49-F238E27FC236}">
                <a16:creationId xmlns:a16="http://schemas.microsoft.com/office/drawing/2014/main" id="{17BC3D28-A280-4625-B5F8-46AD377F9B24}"/>
              </a:ext>
            </a:extLst>
          </p:cNvPr>
          <p:cNvSpPr/>
          <p:nvPr/>
        </p:nvSpPr>
        <p:spPr>
          <a:xfrm>
            <a:off x="3838651" y="3753130"/>
            <a:ext cx="363836" cy="363836"/>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9" name="椭圆 9">
            <a:extLst>
              <a:ext uri="{FF2B5EF4-FFF2-40B4-BE49-F238E27FC236}">
                <a16:creationId xmlns:a16="http://schemas.microsoft.com/office/drawing/2014/main" id="{13E18D34-6C2F-4CE8-BEBC-04244B10A1FB}"/>
              </a:ext>
            </a:extLst>
          </p:cNvPr>
          <p:cNvSpPr/>
          <p:nvPr/>
        </p:nvSpPr>
        <p:spPr>
          <a:xfrm>
            <a:off x="6278359" y="3753130"/>
            <a:ext cx="363836" cy="363836"/>
          </a:xfrm>
          <a:prstGeom prst="ellipse">
            <a:avLst/>
          </a:pr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10" name="椭圆 11">
            <a:extLst>
              <a:ext uri="{FF2B5EF4-FFF2-40B4-BE49-F238E27FC236}">
                <a16:creationId xmlns:a16="http://schemas.microsoft.com/office/drawing/2014/main" id="{326E52A5-C5AE-4E35-B059-5C6B8C9F08C6}"/>
              </a:ext>
            </a:extLst>
          </p:cNvPr>
          <p:cNvSpPr/>
          <p:nvPr/>
        </p:nvSpPr>
        <p:spPr>
          <a:xfrm>
            <a:off x="8718067" y="3753130"/>
            <a:ext cx="363836" cy="363836"/>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grpSp>
        <p:nvGrpSpPr>
          <p:cNvPr id="11" name="组合 2">
            <a:extLst>
              <a:ext uri="{FF2B5EF4-FFF2-40B4-BE49-F238E27FC236}">
                <a16:creationId xmlns:a16="http://schemas.microsoft.com/office/drawing/2014/main" id="{6122262F-DA97-4901-84DF-19E3E426C847}"/>
              </a:ext>
            </a:extLst>
          </p:cNvPr>
          <p:cNvGrpSpPr/>
          <p:nvPr/>
        </p:nvGrpSpPr>
        <p:grpSpPr>
          <a:xfrm>
            <a:off x="1050836" y="4293096"/>
            <a:ext cx="3115714" cy="1834083"/>
            <a:chOff x="1050836" y="3820884"/>
            <a:chExt cx="3115714" cy="1834083"/>
          </a:xfrm>
          <a:solidFill>
            <a:schemeClr val="accent3">
              <a:lumMod val="75000"/>
            </a:schemeClr>
          </a:solidFill>
        </p:grpSpPr>
        <p:sp>
          <p:nvSpPr>
            <p:cNvPr id="12" name="矩形 9">
              <a:extLst>
                <a:ext uri="{FF2B5EF4-FFF2-40B4-BE49-F238E27FC236}">
                  <a16:creationId xmlns:a16="http://schemas.microsoft.com/office/drawing/2014/main" id="{73369604-F9D6-4906-9E65-2E113CF68EC2}"/>
                </a:ext>
              </a:extLst>
            </p:cNvPr>
            <p:cNvSpPr/>
            <p:nvPr/>
          </p:nvSpPr>
          <p:spPr>
            <a:xfrm>
              <a:off x="1050836" y="3820884"/>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solidFill>
                <a:schemeClr val="accent3">
                  <a:lumMod val="60000"/>
                  <a:lumOff val="4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cs typeface="+mn-ea"/>
                <a:sym typeface="+mn-lt"/>
              </a:endParaRPr>
            </a:p>
          </p:txBody>
        </p:sp>
        <p:grpSp>
          <p:nvGrpSpPr>
            <p:cNvPr id="13" name="组 45">
              <a:extLst>
                <a:ext uri="{FF2B5EF4-FFF2-40B4-BE49-F238E27FC236}">
                  <a16:creationId xmlns:a16="http://schemas.microsoft.com/office/drawing/2014/main" id="{ABDDD4A7-CF5D-4C92-ABA2-3F9AF8FCC5A1}"/>
                </a:ext>
              </a:extLst>
            </p:cNvPr>
            <p:cNvGrpSpPr/>
            <p:nvPr/>
          </p:nvGrpSpPr>
          <p:grpSpPr>
            <a:xfrm>
              <a:off x="1106272" y="4117301"/>
              <a:ext cx="3004843" cy="1537666"/>
              <a:chOff x="3560787" y="623574"/>
              <a:chExt cx="2253632" cy="1153248"/>
            </a:xfrm>
            <a:grpFill/>
          </p:grpSpPr>
          <p:sp>
            <p:nvSpPr>
              <p:cNvPr id="14" name="文本框 8">
                <a:extLst>
                  <a:ext uri="{FF2B5EF4-FFF2-40B4-BE49-F238E27FC236}">
                    <a16:creationId xmlns:a16="http://schemas.microsoft.com/office/drawing/2014/main" id="{C1C88041-7F4D-4524-88E2-94BFEA8D2E2B}"/>
                  </a:ext>
                </a:extLst>
              </p:cNvPr>
              <p:cNvSpPr txBox="1"/>
              <p:nvPr/>
            </p:nvSpPr>
            <p:spPr>
              <a:xfrm>
                <a:off x="3560787" y="923656"/>
                <a:ext cx="2253632" cy="853166"/>
              </a:xfrm>
              <a:prstGeom prst="rect">
                <a:avLst/>
              </a:prstGeom>
              <a:grpFill/>
              <a:ln>
                <a:solidFill>
                  <a:schemeClr val="accent3">
                    <a:lumMod val="60000"/>
                    <a:lumOff val="4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dirty="0">
                    <a:solidFill>
                      <a:srgbClr val="FF0000"/>
                    </a:solidFill>
                    <a:highlight>
                      <a:srgbClr val="FFFF00"/>
                    </a:highlight>
                    <a:cs typeface="+mn-ea"/>
                    <a:sym typeface="+mn-lt"/>
                  </a:rPr>
                  <a:t>5</a:t>
                </a:r>
                <a:r>
                  <a:rPr lang="zh-TW" altLang="en-US" dirty="0">
                    <a:solidFill>
                      <a:srgbClr val="FF0000"/>
                    </a:solidFill>
                    <a:highlight>
                      <a:srgbClr val="FFFF00"/>
                    </a:highlight>
                    <a:cs typeface="+mn-ea"/>
                    <a:sym typeface="+mn-lt"/>
                  </a:rPr>
                  <a:t>月中旬</a:t>
                </a:r>
                <a:r>
                  <a:rPr lang="zh-TW" altLang="en-US" dirty="0">
                    <a:solidFill>
                      <a:srgbClr val="FFFFFF"/>
                    </a:solidFill>
                    <a:cs typeface="+mn-ea"/>
                    <a:sym typeface="+mn-lt"/>
                  </a:rPr>
                  <a:t>各校召開課程發展委員會，完成各校</a:t>
                </a:r>
                <a:r>
                  <a:rPr lang="en-US" altLang="zh-TW" dirty="0">
                    <a:solidFill>
                      <a:srgbClr val="FFFFFF"/>
                    </a:solidFill>
                    <a:cs typeface="+mn-ea"/>
                    <a:sym typeface="+mn-lt"/>
                  </a:rPr>
                  <a:t>111</a:t>
                </a:r>
                <a:r>
                  <a:rPr lang="zh-TW" altLang="en-US" dirty="0">
                    <a:solidFill>
                      <a:srgbClr val="FFFFFF"/>
                    </a:solidFill>
                    <a:cs typeface="+mn-ea"/>
                    <a:sym typeface="+mn-lt"/>
                  </a:rPr>
                  <a:t>學年度整體課程架構及規劃</a:t>
                </a:r>
              </a:p>
            </p:txBody>
          </p:sp>
          <p:sp>
            <p:nvSpPr>
              <p:cNvPr id="15" name="矩形 14">
                <a:extLst>
                  <a:ext uri="{FF2B5EF4-FFF2-40B4-BE49-F238E27FC236}">
                    <a16:creationId xmlns:a16="http://schemas.microsoft.com/office/drawing/2014/main" id="{84E9683B-D740-4CED-B9E0-127CD493F63E}"/>
                  </a:ext>
                </a:extLst>
              </p:cNvPr>
              <p:cNvSpPr/>
              <p:nvPr/>
            </p:nvSpPr>
            <p:spPr>
              <a:xfrm>
                <a:off x="3560788" y="623574"/>
                <a:ext cx="1485022" cy="300082"/>
              </a:xfrm>
              <a:prstGeom prst="rect">
                <a:avLst/>
              </a:prstGeom>
              <a:grpFill/>
              <a:ln>
                <a:solidFill>
                  <a:schemeClr val="accent3">
                    <a:lumMod val="60000"/>
                    <a:lumOff val="40000"/>
                  </a:schemeClr>
                </a:solidFill>
              </a:ln>
            </p:spPr>
            <p:txBody>
              <a:bodyPr wrap="none">
                <a:spAutoFit/>
              </a:bodyPr>
              <a:lstStyle/>
              <a:p>
                <a:r>
                  <a:rPr lang="zh-TW" altLang="en-US" sz="2000" b="1" dirty="0">
                    <a:solidFill>
                      <a:srgbClr val="FFFFFF"/>
                    </a:solidFill>
                    <a:latin typeface="+mn-lt"/>
                    <a:ea typeface="+mn-ea"/>
                    <a:cs typeface="+mn-ea"/>
                    <a:sym typeface="+mn-lt"/>
                  </a:rPr>
                  <a:t>學校課發會審議</a:t>
                </a:r>
                <a:endParaRPr lang="zh-CN" altLang="en-US" sz="2000" b="1" dirty="0">
                  <a:solidFill>
                    <a:srgbClr val="FFFFFF"/>
                  </a:solidFill>
                  <a:latin typeface="+mn-lt"/>
                  <a:ea typeface="+mn-ea"/>
                  <a:cs typeface="+mn-ea"/>
                  <a:sym typeface="+mn-lt"/>
                </a:endParaRPr>
              </a:p>
            </p:txBody>
          </p:sp>
        </p:grpSp>
      </p:grpSp>
      <p:grpSp>
        <p:nvGrpSpPr>
          <p:cNvPr id="20" name="组合 1">
            <a:extLst>
              <a:ext uri="{FF2B5EF4-FFF2-40B4-BE49-F238E27FC236}">
                <a16:creationId xmlns:a16="http://schemas.microsoft.com/office/drawing/2014/main" id="{C20C4CC2-B2FE-4D3F-AB61-55F6AA6E0764}"/>
              </a:ext>
            </a:extLst>
          </p:cNvPr>
          <p:cNvGrpSpPr/>
          <p:nvPr/>
        </p:nvGrpSpPr>
        <p:grpSpPr>
          <a:xfrm>
            <a:off x="3490877" y="1623528"/>
            <a:ext cx="3115714" cy="1805472"/>
            <a:chOff x="3521602" y="948168"/>
            <a:chExt cx="3115714" cy="1805472"/>
          </a:xfrm>
          <a:solidFill>
            <a:schemeClr val="accent6">
              <a:lumMod val="75000"/>
            </a:schemeClr>
          </a:solidFill>
        </p:grpSpPr>
        <p:sp>
          <p:nvSpPr>
            <p:cNvPr id="21" name="矩形 9">
              <a:extLst>
                <a:ext uri="{FF2B5EF4-FFF2-40B4-BE49-F238E27FC236}">
                  <a16:creationId xmlns:a16="http://schemas.microsoft.com/office/drawing/2014/main" id="{1F387C19-4A67-4723-AF95-11D68618BA18}"/>
                </a:ext>
              </a:extLst>
            </p:cNvPr>
            <p:cNvSpPr/>
            <p:nvPr/>
          </p:nvSpPr>
          <p:spPr>
            <a:xfrm flipV="1">
              <a:off x="3521602" y="948168"/>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22" name="组 45">
              <a:extLst>
                <a:ext uri="{FF2B5EF4-FFF2-40B4-BE49-F238E27FC236}">
                  <a16:creationId xmlns:a16="http://schemas.microsoft.com/office/drawing/2014/main" id="{0D0494AD-308D-48AA-A1BB-8C4068151C38}"/>
                </a:ext>
              </a:extLst>
            </p:cNvPr>
            <p:cNvGrpSpPr/>
            <p:nvPr/>
          </p:nvGrpSpPr>
          <p:grpSpPr>
            <a:xfrm>
              <a:off x="3577039" y="1025448"/>
              <a:ext cx="3060276" cy="1535789"/>
              <a:chOff x="3560788" y="459222"/>
              <a:chExt cx="2295207" cy="1151840"/>
            </a:xfrm>
            <a:grpFill/>
          </p:grpSpPr>
          <p:sp>
            <p:nvSpPr>
              <p:cNvPr id="23" name="文本框 8">
                <a:extLst>
                  <a:ext uri="{FF2B5EF4-FFF2-40B4-BE49-F238E27FC236}">
                    <a16:creationId xmlns:a16="http://schemas.microsoft.com/office/drawing/2014/main" id="{F8994BCB-B121-4D11-B314-5F4982BB2FD5}"/>
                  </a:ext>
                </a:extLst>
              </p:cNvPr>
              <p:cNvSpPr txBox="1"/>
              <p:nvPr/>
            </p:nvSpPr>
            <p:spPr>
              <a:xfrm>
                <a:off x="3602363" y="757896"/>
                <a:ext cx="2253632" cy="853166"/>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111.05.20(</a:t>
                </a:r>
                <a:r>
                  <a:rPr lang="zh-TW" altLang="en-US" b="1" dirty="0">
                    <a:solidFill>
                      <a:srgbClr val="FFFF00"/>
                    </a:solidFill>
                    <a:cs typeface="+mn-ea"/>
                    <a:sym typeface="+mn-lt"/>
                  </a:rPr>
                  <a:t>五</a:t>
                </a:r>
                <a:r>
                  <a:rPr lang="en-US" altLang="zh-TW" b="1" dirty="0">
                    <a:solidFill>
                      <a:srgbClr val="FFFF00"/>
                    </a:solidFill>
                    <a:cs typeface="+mn-ea"/>
                    <a:sym typeface="+mn-lt"/>
                  </a:rPr>
                  <a:t>)</a:t>
                </a:r>
                <a:r>
                  <a:rPr lang="zh-TW" altLang="en-US" dirty="0">
                    <a:solidFill>
                      <a:srgbClr val="FFFFFF"/>
                    </a:solidFill>
                    <a:cs typeface="+mn-ea"/>
                    <a:sym typeface="+mn-lt"/>
                  </a:rPr>
                  <a:t>完成學習節數一覽表審查，並至輔導團網站線上填寫節數調查表</a:t>
                </a:r>
              </a:p>
            </p:txBody>
          </p:sp>
          <p:sp>
            <p:nvSpPr>
              <p:cNvPr id="24" name="矩形 23">
                <a:extLst>
                  <a:ext uri="{FF2B5EF4-FFF2-40B4-BE49-F238E27FC236}">
                    <a16:creationId xmlns:a16="http://schemas.microsoft.com/office/drawing/2014/main" id="{B3F8C58A-F0F3-4D70-8378-E0485F3243AF}"/>
                  </a:ext>
                </a:extLst>
              </p:cNvPr>
              <p:cNvSpPr/>
              <p:nvPr/>
            </p:nvSpPr>
            <p:spPr>
              <a:xfrm>
                <a:off x="3560788" y="459222"/>
                <a:ext cx="2254463"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學習節數一覽表線上填報</a:t>
                </a:r>
                <a:endParaRPr lang="zh-CN" altLang="en-US" sz="2000" b="1" dirty="0">
                  <a:solidFill>
                    <a:srgbClr val="FFFFFF"/>
                  </a:solidFill>
                  <a:latin typeface="+mn-lt"/>
                  <a:ea typeface="+mn-ea"/>
                  <a:cs typeface="+mn-ea"/>
                  <a:sym typeface="+mn-lt"/>
                </a:endParaRPr>
              </a:p>
            </p:txBody>
          </p:sp>
        </p:grpSp>
      </p:grpSp>
      <p:grpSp>
        <p:nvGrpSpPr>
          <p:cNvPr id="25" name="组合 4">
            <a:extLst>
              <a:ext uri="{FF2B5EF4-FFF2-40B4-BE49-F238E27FC236}">
                <a16:creationId xmlns:a16="http://schemas.microsoft.com/office/drawing/2014/main" id="{50C38840-0E93-48EB-8B3A-E30F3E86F511}"/>
              </a:ext>
            </a:extLst>
          </p:cNvPr>
          <p:cNvGrpSpPr/>
          <p:nvPr/>
        </p:nvGrpSpPr>
        <p:grpSpPr>
          <a:xfrm>
            <a:off x="5936246" y="4293096"/>
            <a:ext cx="3115714" cy="1805472"/>
            <a:chOff x="5936246" y="3820884"/>
            <a:chExt cx="3115714" cy="1805472"/>
          </a:xfrm>
          <a:solidFill>
            <a:schemeClr val="accent3">
              <a:lumMod val="75000"/>
            </a:schemeClr>
          </a:solidFill>
        </p:grpSpPr>
        <p:sp>
          <p:nvSpPr>
            <p:cNvPr id="26" name="矩形 9">
              <a:extLst>
                <a:ext uri="{FF2B5EF4-FFF2-40B4-BE49-F238E27FC236}">
                  <a16:creationId xmlns:a16="http://schemas.microsoft.com/office/drawing/2014/main" id="{CD65BDA0-7D33-47FF-8C69-524FBC5A25A6}"/>
                </a:ext>
              </a:extLst>
            </p:cNvPr>
            <p:cNvSpPr/>
            <p:nvPr/>
          </p:nvSpPr>
          <p:spPr>
            <a:xfrm>
              <a:off x="5936246" y="3820884"/>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27" name="组 45">
              <a:extLst>
                <a:ext uri="{FF2B5EF4-FFF2-40B4-BE49-F238E27FC236}">
                  <a16:creationId xmlns:a16="http://schemas.microsoft.com/office/drawing/2014/main" id="{D4087EEA-0C14-4B31-A252-34831615CF58}"/>
                </a:ext>
              </a:extLst>
            </p:cNvPr>
            <p:cNvGrpSpPr/>
            <p:nvPr/>
          </p:nvGrpSpPr>
          <p:grpSpPr>
            <a:xfrm>
              <a:off x="5991682" y="4117301"/>
              <a:ext cx="3004843" cy="1177567"/>
              <a:chOff x="3560787" y="623574"/>
              <a:chExt cx="2253632" cy="883175"/>
            </a:xfrm>
            <a:grpFill/>
          </p:grpSpPr>
          <p:sp>
            <p:nvSpPr>
              <p:cNvPr id="28" name="文本框 8">
                <a:extLst>
                  <a:ext uri="{FF2B5EF4-FFF2-40B4-BE49-F238E27FC236}">
                    <a16:creationId xmlns:a16="http://schemas.microsoft.com/office/drawing/2014/main" id="{E5DC3B4A-2B72-4994-A49F-EB1D0232E517}"/>
                  </a:ext>
                </a:extLst>
              </p:cNvPr>
              <p:cNvSpPr txBox="1"/>
              <p:nvPr/>
            </p:nvSpPr>
            <p:spPr>
              <a:xfrm>
                <a:off x="3560787" y="923656"/>
                <a:ext cx="2253632" cy="583093"/>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111.06.06(</a:t>
                </a:r>
                <a:r>
                  <a:rPr lang="zh-TW" altLang="en-US" b="1" dirty="0">
                    <a:solidFill>
                      <a:srgbClr val="FFFF00"/>
                    </a:solidFill>
                    <a:cs typeface="+mn-ea"/>
                    <a:sym typeface="+mn-lt"/>
                  </a:rPr>
                  <a:t>一</a:t>
                </a:r>
                <a:r>
                  <a:rPr lang="en-US" altLang="zh-TW" b="1" dirty="0">
                    <a:solidFill>
                      <a:srgbClr val="FFFF00"/>
                    </a:solidFill>
                    <a:cs typeface="+mn-ea"/>
                    <a:sym typeface="+mn-lt"/>
                  </a:rPr>
                  <a:t>)</a:t>
                </a:r>
                <a:r>
                  <a:rPr lang="zh-TW" altLang="en-US" dirty="0">
                    <a:solidFill>
                      <a:srgbClr val="FFFFFF"/>
                    </a:solidFill>
                    <a:cs typeface="+mn-ea"/>
                    <a:sym typeface="+mn-lt"/>
                  </a:rPr>
                  <a:t>通知各校節數審查結果及修正</a:t>
                </a:r>
              </a:p>
            </p:txBody>
          </p:sp>
          <p:sp>
            <p:nvSpPr>
              <p:cNvPr id="29" name="矩形 28">
                <a:extLst>
                  <a:ext uri="{FF2B5EF4-FFF2-40B4-BE49-F238E27FC236}">
                    <a16:creationId xmlns:a16="http://schemas.microsoft.com/office/drawing/2014/main" id="{C79D6EED-5A74-48BF-9C7D-11160136A688}"/>
                  </a:ext>
                </a:extLst>
              </p:cNvPr>
              <p:cNvSpPr/>
              <p:nvPr/>
            </p:nvSpPr>
            <p:spPr>
              <a:xfrm>
                <a:off x="3560788" y="623574"/>
                <a:ext cx="1677382"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學習節數審查結果</a:t>
                </a:r>
                <a:endParaRPr lang="zh-CN" altLang="en-US" sz="2000" b="1" dirty="0">
                  <a:solidFill>
                    <a:srgbClr val="FFFFFF"/>
                  </a:solidFill>
                  <a:latin typeface="+mn-lt"/>
                  <a:ea typeface="+mn-ea"/>
                  <a:cs typeface="+mn-ea"/>
                  <a:sym typeface="+mn-lt"/>
                </a:endParaRPr>
              </a:p>
            </p:txBody>
          </p:sp>
        </p:grpSp>
      </p:grpSp>
      <p:grpSp>
        <p:nvGrpSpPr>
          <p:cNvPr id="30" name="组合 5">
            <a:extLst>
              <a:ext uri="{FF2B5EF4-FFF2-40B4-BE49-F238E27FC236}">
                <a16:creationId xmlns:a16="http://schemas.microsoft.com/office/drawing/2014/main" id="{1BDB8A21-F768-483E-A5CE-BE6CFC1A1132}"/>
              </a:ext>
            </a:extLst>
          </p:cNvPr>
          <p:cNvGrpSpPr/>
          <p:nvPr/>
        </p:nvGrpSpPr>
        <p:grpSpPr>
          <a:xfrm>
            <a:off x="8384701" y="1767544"/>
            <a:ext cx="3115714" cy="1805472"/>
            <a:chOff x="8384701" y="948168"/>
            <a:chExt cx="3115714" cy="1805472"/>
          </a:xfrm>
          <a:solidFill>
            <a:schemeClr val="accent6">
              <a:lumMod val="75000"/>
            </a:schemeClr>
          </a:solidFill>
        </p:grpSpPr>
        <p:sp>
          <p:nvSpPr>
            <p:cNvPr id="31" name="矩形 9">
              <a:extLst>
                <a:ext uri="{FF2B5EF4-FFF2-40B4-BE49-F238E27FC236}">
                  <a16:creationId xmlns:a16="http://schemas.microsoft.com/office/drawing/2014/main" id="{2F42076D-91E2-452B-ABDB-E1B245CEAE16}"/>
                </a:ext>
              </a:extLst>
            </p:cNvPr>
            <p:cNvSpPr/>
            <p:nvPr/>
          </p:nvSpPr>
          <p:spPr>
            <a:xfrm flipV="1">
              <a:off x="8384701" y="948168"/>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32" name="组 45">
              <a:extLst>
                <a:ext uri="{FF2B5EF4-FFF2-40B4-BE49-F238E27FC236}">
                  <a16:creationId xmlns:a16="http://schemas.microsoft.com/office/drawing/2014/main" id="{6C9C63A1-2665-4414-BBAE-9D4C888E62FB}"/>
                </a:ext>
              </a:extLst>
            </p:cNvPr>
            <p:cNvGrpSpPr/>
            <p:nvPr/>
          </p:nvGrpSpPr>
          <p:grpSpPr>
            <a:xfrm>
              <a:off x="8440137" y="1025448"/>
              <a:ext cx="3004843" cy="1537667"/>
              <a:chOff x="3560787" y="459221"/>
              <a:chExt cx="2253632" cy="1153247"/>
            </a:xfrm>
            <a:grpFill/>
          </p:grpSpPr>
          <p:sp>
            <p:nvSpPr>
              <p:cNvPr id="33" name="文本框 8">
                <a:extLst>
                  <a:ext uri="{FF2B5EF4-FFF2-40B4-BE49-F238E27FC236}">
                    <a16:creationId xmlns:a16="http://schemas.microsoft.com/office/drawing/2014/main" id="{87BD9A23-0383-4663-9616-EC4DD336D4CE}"/>
                  </a:ext>
                </a:extLst>
              </p:cNvPr>
              <p:cNvSpPr txBox="1"/>
              <p:nvPr/>
            </p:nvSpPr>
            <p:spPr>
              <a:xfrm>
                <a:off x="3560787" y="759303"/>
                <a:ext cx="2253632" cy="853165"/>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111.07.15(</a:t>
                </a:r>
                <a:r>
                  <a:rPr lang="zh-TW" altLang="en-US" b="1" dirty="0">
                    <a:solidFill>
                      <a:srgbClr val="FFFF00"/>
                    </a:solidFill>
                    <a:cs typeface="+mn-ea"/>
                    <a:sym typeface="+mn-lt"/>
                  </a:rPr>
                  <a:t>五</a:t>
                </a:r>
                <a:r>
                  <a:rPr lang="en-US" altLang="zh-TW" b="1" dirty="0">
                    <a:solidFill>
                      <a:srgbClr val="FFFF00"/>
                    </a:solidFill>
                    <a:cs typeface="+mn-ea"/>
                    <a:sym typeface="+mn-lt"/>
                  </a:rPr>
                  <a:t>)</a:t>
                </a:r>
                <a:r>
                  <a:rPr lang="zh-TW" altLang="en-US" dirty="0">
                    <a:solidFill>
                      <a:srgbClr val="FFFFFF"/>
                    </a:solidFill>
                    <a:cs typeface="+mn-ea"/>
                    <a:sym typeface="+mn-lt"/>
                  </a:rPr>
                  <a:t>前，完成</a:t>
                </a:r>
                <a:r>
                  <a:rPr lang="en-US" altLang="zh-TW" dirty="0">
                    <a:solidFill>
                      <a:srgbClr val="FFFFFF"/>
                    </a:solidFill>
                    <a:cs typeface="+mn-ea"/>
                    <a:sym typeface="+mn-lt"/>
                  </a:rPr>
                  <a:t>111</a:t>
                </a:r>
                <a:r>
                  <a:rPr lang="zh-TW" altLang="en-US" dirty="0">
                    <a:solidFill>
                      <a:srgbClr val="FFFFFF"/>
                    </a:solidFill>
                    <a:cs typeface="+mn-ea"/>
                    <a:sym typeface="+mn-lt"/>
                  </a:rPr>
                  <a:t>學年課程計畫，掛載至「課程計畫作業區」備查平台</a:t>
                </a:r>
              </a:p>
            </p:txBody>
          </p:sp>
          <p:sp>
            <p:nvSpPr>
              <p:cNvPr id="34" name="矩形 33">
                <a:extLst>
                  <a:ext uri="{FF2B5EF4-FFF2-40B4-BE49-F238E27FC236}">
                    <a16:creationId xmlns:a16="http://schemas.microsoft.com/office/drawing/2014/main" id="{95C96F77-76FB-448D-A931-47941094FDD5}"/>
                  </a:ext>
                </a:extLst>
              </p:cNvPr>
              <p:cNvSpPr/>
              <p:nvPr/>
            </p:nvSpPr>
            <p:spPr>
              <a:xfrm>
                <a:off x="3560788" y="459221"/>
                <a:ext cx="1677382"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上傳課程計畫初版</a:t>
                </a:r>
                <a:endParaRPr lang="zh-CN" altLang="en-US" sz="2000" b="1" dirty="0">
                  <a:solidFill>
                    <a:srgbClr val="FFFFFF"/>
                  </a:solidFill>
                  <a:latin typeface="+mn-lt"/>
                  <a:ea typeface="+mn-ea"/>
                  <a:cs typeface="+mn-ea"/>
                  <a:sym typeface="+mn-lt"/>
                </a:endParaRPr>
              </a:p>
            </p:txBody>
          </p:sp>
        </p:grpSp>
      </p:grpSp>
    </p:spTree>
    <p:extLst>
      <p:ext uri="{BB962C8B-B14F-4D97-AF65-F5344CB8AC3E}">
        <p14:creationId xmlns:p14="http://schemas.microsoft.com/office/powerpoint/2010/main" val="4032886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A91107E-9359-4403-BCA6-D5E6C1CA32E8}"/>
              </a:ext>
            </a:extLst>
          </p:cNvPr>
          <p:cNvSpPr/>
          <p:nvPr/>
        </p:nvSpPr>
        <p:spPr>
          <a:xfrm>
            <a:off x="1487488" y="492741"/>
            <a:ext cx="4698722"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重要作業期程提醒</a:t>
            </a:r>
            <a:endParaRPr lang="zh-TW" altLang="en-US" sz="44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6A985B89-33D9-4D3A-B97B-6A4058BFC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476672"/>
            <a:ext cx="720000" cy="720000"/>
          </a:xfrm>
          <a:prstGeom prst="rect">
            <a:avLst/>
          </a:prstGeom>
        </p:spPr>
      </p:pic>
      <p:sp>
        <p:nvSpPr>
          <p:cNvPr id="6" name="矩形 5">
            <a:extLst>
              <a:ext uri="{FF2B5EF4-FFF2-40B4-BE49-F238E27FC236}">
                <a16:creationId xmlns:a16="http://schemas.microsoft.com/office/drawing/2014/main" id="{EBBDBEE8-05E3-4A08-9AA0-6C5C2A7CB8ED}"/>
              </a:ext>
            </a:extLst>
          </p:cNvPr>
          <p:cNvSpPr/>
          <p:nvPr/>
        </p:nvSpPr>
        <p:spPr>
          <a:xfrm>
            <a:off x="0" y="3918825"/>
            <a:ext cx="12192000" cy="60959"/>
          </a:xfrm>
          <a:prstGeom prst="rect">
            <a:avLst/>
          </a:prstGeom>
          <a:solidFill>
            <a:srgbClr val="2930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sp>
        <p:nvSpPr>
          <p:cNvPr id="7" name="椭圆 7">
            <a:extLst>
              <a:ext uri="{FF2B5EF4-FFF2-40B4-BE49-F238E27FC236}">
                <a16:creationId xmlns:a16="http://schemas.microsoft.com/office/drawing/2014/main" id="{CA9EA20C-49CD-48C8-8E45-5BC9039EAB3F}"/>
              </a:ext>
            </a:extLst>
          </p:cNvPr>
          <p:cNvSpPr/>
          <p:nvPr/>
        </p:nvSpPr>
        <p:spPr>
          <a:xfrm>
            <a:off x="1398943" y="3753130"/>
            <a:ext cx="363836" cy="363836"/>
          </a:xfrm>
          <a:prstGeom prst="ellipse">
            <a:avLst/>
          </a:pr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8" name="椭圆 8">
            <a:extLst>
              <a:ext uri="{FF2B5EF4-FFF2-40B4-BE49-F238E27FC236}">
                <a16:creationId xmlns:a16="http://schemas.microsoft.com/office/drawing/2014/main" id="{17BC3D28-A280-4625-B5F8-46AD377F9B24}"/>
              </a:ext>
            </a:extLst>
          </p:cNvPr>
          <p:cNvSpPr/>
          <p:nvPr/>
        </p:nvSpPr>
        <p:spPr>
          <a:xfrm>
            <a:off x="3838651" y="3753130"/>
            <a:ext cx="363836" cy="363836"/>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9" name="椭圆 9">
            <a:extLst>
              <a:ext uri="{FF2B5EF4-FFF2-40B4-BE49-F238E27FC236}">
                <a16:creationId xmlns:a16="http://schemas.microsoft.com/office/drawing/2014/main" id="{13E18D34-6C2F-4CE8-BEBC-04244B10A1FB}"/>
              </a:ext>
            </a:extLst>
          </p:cNvPr>
          <p:cNvSpPr/>
          <p:nvPr/>
        </p:nvSpPr>
        <p:spPr>
          <a:xfrm>
            <a:off x="6278359" y="3753130"/>
            <a:ext cx="363836" cy="363836"/>
          </a:xfrm>
          <a:prstGeom prst="ellipse">
            <a:avLst/>
          </a:prstGeom>
          <a:solidFill>
            <a:srgbClr val="747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sp>
        <p:nvSpPr>
          <p:cNvPr id="10" name="椭圆 11">
            <a:extLst>
              <a:ext uri="{FF2B5EF4-FFF2-40B4-BE49-F238E27FC236}">
                <a16:creationId xmlns:a16="http://schemas.microsoft.com/office/drawing/2014/main" id="{326E52A5-C5AE-4E35-B059-5C6B8C9F08C6}"/>
              </a:ext>
            </a:extLst>
          </p:cNvPr>
          <p:cNvSpPr/>
          <p:nvPr/>
        </p:nvSpPr>
        <p:spPr>
          <a:xfrm>
            <a:off x="8718067" y="3753130"/>
            <a:ext cx="363836" cy="363836"/>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b="1">
              <a:cs typeface="+mn-ea"/>
              <a:sym typeface="+mn-lt"/>
            </a:endParaRPr>
          </a:p>
        </p:txBody>
      </p:sp>
      <p:grpSp>
        <p:nvGrpSpPr>
          <p:cNvPr id="11" name="组合 2">
            <a:extLst>
              <a:ext uri="{FF2B5EF4-FFF2-40B4-BE49-F238E27FC236}">
                <a16:creationId xmlns:a16="http://schemas.microsoft.com/office/drawing/2014/main" id="{6122262F-DA97-4901-84DF-19E3E426C847}"/>
              </a:ext>
            </a:extLst>
          </p:cNvPr>
          <p:cNvGrpSpPr/>
          <p:nvPr/>
        </p:nvGrpSpPr>
        <p:grpSpPr>
          <a:xfrm>
            <a:off x="1050836" y="4293096"/>
            <a:ext cx="3115714" cy="1805472"/>
            <a:chOff x="1050836" y="3820884"/>
            <a:chExt cx="3115714" cy="1805472"/>
          </a:xfrm>
          <a:solidFill>
            <a:schemeClr val="accent3">
              <a:lumMod val="75000"/>
            </a:schemeClr>
          </a:solidFill>
        </p:grpSpPr>
        <p:sp>
          <p:nvSpPr>
            <p:cNvPr id="12" name="矩形 9">
              <a:extLst>
                <a:ext uri="{FF2B5EF4-FFF2-40B4-BE49-F238E27FC236}">
                  <a16:creationId xmlns:a16="http://schemas.microsoft.com/office/drawing/2014/main" id="{73369604-F9D6-4906-9E65-2E113CF68EC2}"/>
                </a:ext>
              </a:extLst>
            </p:cNvPr>
            <p:cNvSpPr/>
            <p:nvPr/>
          </p:nvSpPr>
          <p:spPr>
            <a:xfrm>
              <a:off x="1050836" y="3820884"/>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13" name="组 45">
              <a:extLst>
                <a:ext uri="{FF2B5EF4-FFF2-40B4-BE49-F238E27FC236}">
                  <a16:creationId xmlns:a16="http://schemas.microsoft.com/office/drawing/2014/main" id="{ABDDD4A7-CF5D-4C92-ABA2-3F9AF8FCC5A1}"/>
                </a:ext>
              </a:extLst>
            </p:cNvPr>
            <p:cNvGrpSpPr/>
            <p:nvPr/>
          </p:nvGrpSpPr>
          <p:grpSpPr>
            <a:xfrm>
              <a:off x="1106272" y="4117301"/>
              <a:ext cx="3004843" cy="1177567"/>
              <a:chOff x="3560787" y="623574"/>
              <a:chExt cx="2253632" cy="883174"/>
            </a:xfrm>
            <a:grpFill/>
          </p:grpSpPr>
          <p:sp>
            <p:nvSpPr>
              <p:cNvPr id="14" name="文本框 8">
                <a:extLst>
                  <a:ext uri="{FF2B5EF4-FFF2-40B4-BE49-F238E27FC236}">
                    <a16:creationId xmlns:a16="http://schemas.microsoft.com/office/drawing/2014/main" id="{C1C88041-7F4D-4524-88E2-94BFEA8D2E2B}"/>
                  </a:ext>
                </a:extLst>
              </p:cNvPr>
              <p:cNvSpPr txBox="1"/>
              <p:nvPr/>
            </p:nvSpPr>
            <p:spPr>
              <a:xfrm>
                <a:off x="3560787" y="923656"/>
                <a:ext cx="2253632" cy="583092"/>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111.07.18~111.07.30</a:t>
                </a:r>
                <a:r>
                  <a:rPr lang="zh-TW" altLang="en-US" dirty="0">
                    <a:solidFill>
                      <a:srgbClr val="FFFFFF"/>
                    </a:solidFill>
                    <a:cs typeface="+mn-ea"/>
                    <a:sym typeface="+mn-lt"/>
                  </a:rPr>
                  <a:t>：審查委員進行初審審閱</a:t>
                </a:r>
              </a:p>
            </p:txBody>
          </p:sp>
          <p:sp>
            <p:nvSpPr>
              <p:cNvPr id="15" name="矩形 14">
                <a:extLst>
                  <a:ext uri="{FF2B5EF4-FFF2-40B4-BE49-F238E27FC236}">
                    <a16:creationId xmlns:a16="http://schemas.microsoft.com/office/drawing/2014/main" id="{84E9683B-D740-4CED-B9E0-127CD493F63E}"/>
                  </a:ext>
                </a:extLst>
              </p:cNvPr>
              <p:cNvSpPr/>
              <p:nvPr/>
            </p:nvSpPr>
            <p:spPr>
              <a:xfrm>
                <a:off x="3560788" y="623574"/>
                <a:ext cx="1292662"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審查委員初審</a:t>
                </a:r>
                <a:endParaRPr lang="zh-CN" altLang="en-US" sz="2000" b="1" dirty="0">
                  <a:solidFill>
                    <a:srgbClr val="FFFFFF"/>
                  </a:solidFill>
                  <a:latin typeface="+mn-lt"/>
                  <a:ea typeface="+mn-ea"/>
                  <a:cs typeface="+mn-ea"/>
                  <a:sym typeface="+mn-lt"/>
                </a:endParaRPr>
              </a:p>
            </p:txBody>
          </p:sp>
        </p:grpSp>
      </p:grpSp>
      <p:grpSp>
        <p:nvGrpSpPr>
          <p:cNvPr id="20" name="组合 1">
            <a:extLst>
              <a:ext uri="{FF2B5EF4-FFF2-40B4-BE49-F238E27FC236}">
                <a16:creationId xmlns:a16="http://schemas.microsoft.com/office/drawing/2014/main" id="{C20C4CC2-B2FE-4D3F-AB61-55F6AA6E0764}"/>
              </a:ext>
            </a:extLst>
          </p:cNvPr>
          <p:cNvGrpSpPr/>
          <p:nvPr/>
        </p:nvGrpSpPr>
        <p:grpSpPr>
          <a:xfrm>
            <a:off x="3521602" y="1767544"/>
            <a:ext cx="3115714" cy="1805472"/>
            <a:chOff x="3521602" y="948168"/>
            <a:chExt cx="3115714" cy="1805472"/>
          </a:xfrm>
          <a:solidFill>
            <a:schemeClr val="accent6">
              <a:lumMod val="75000"/>
            </a:schemeClr>
          </a:solidFill>
        </p:grpSpPr>
        <p:sp>
          <p:nvSpPr>
            <p:cNvPr id="21" name="矩形 9">
              <a:extLst>
                <a:ext uri="{FF2B5EF4-FFF2-40B4-BE49-F238E27FC236}">
                  <a16:creationId xmlns:a16="http://schemas.microsoft.com/office/drawing/2014/main" id="{1F387C19-4A67-4723-AF95-11D68618BA18}"/>
                </a:ext>
              </a:extLst>
            </p:cNvPr>
            <p:cNvSpPr/>
            <p:nvPr/>
          </p:nvSpPr>
          <p:spPr>
            <a:xfrm flipV="1">
              <a:off x="3521602" y="948168"/>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22" name="组 45">
              <a:extLst>
                <a:ext uri="{FF2B5EF4-FFF2-40B4-BE49-F238E27FC236}">
                  <a16:creationId xmlns:a16="http://schemas.microsoft.com/office/drawing/2014/main" id="{0D0494AD-308D-48AA-A1BB-8C4068151C38}"/>
                </a:ext>
              </a:extLst>
            </p:cNvPr>
            <p:cNvGrpSpPr/>
            <p:nvPr/>
          </p:nvGrpSpPr>
          <p:grpSpPr>
            <a:xfrm>
              <a:off x="3577038" y="1025448"/>
              <a:ext cx="3004843" cy="1542411"/>
              <a:chOff x="3560787" y="459222"/>
              <a:chExt cx="2253632" cy="1156807"/>
            </a:xfrm>
            <a:grpFill/>
          </p:grpSpPr>
          <p:sp>
            <p:nvSpPr>
              <p:cNvPr id="23" name="文本框 8">
                <a:extLst>
                  <a:ext uri="{FF2B5EF4-FFF2-40B4-BE49-F238E27FC236}">
                    <a16:creationId xmlns:a16="http://schemas.microsoft.com/office/drawing/2014/main" id="{F8994BCB-B121-4D11-B314-5F4982BB2FD5}"/>
                  </a:ext>
                </a:extLst>
              </p:cNvPr>
              <p:cNvSpPr txBox="1"/>
              <p:nvPr/>
            </p:nvSpPr>
            <p:spPr>
              <a:xfrm>
                <a:off x="3560787" y="759305"/>
                <a:ext cx="2253632" cy="856724"/>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111.08.05(</a:t>
                </a:r>
                <a:r>
                  <a:rPr lang="zh-TW" altLang="en-US" b="1" dirty="0">
                    <a:solidFill>
                      <a:srgbClr val="FFFF00"/>
                    </a:solidFill>
                    <a:cs typeface="+mn-ea"/>
                    <a:sym typeface="+mn-lt"/>
                  </a:rPr>
                  <a:t>五</a:t>
                </a:r>
                <a:r>
                  <a:rPr lang="en-US" altLang="zh-TW" b="1" dirty="0">
                    <a:solidFill>
                      <a:srgbClr val="FFFF00"/>
                    </a:solidFill>
                    <a:cs typeface="+mn-ea"/>
                    <a:sym typeface="+mn-lt"/>
                  </a:rPr>
                  <a:t>)</a:t>
                </a:r>
                <a:r>
                  <a:rPr lang="zh-TW" altLang="en-US" dirty="0">
                    <a:solidFill>
                      <a:srgbClr val="FFFFFF"/>
                    </a:solidFill>
                    <a:cs typeface="+mn-ea"/>
                    <a:sym typeface="+mn-lt"/>
                  </a:rPr>
                  <a:t> 函知各校初審備查結果，</a:t>
                </a:r>
                <a:r>
                  <a:rPr lang="en-US" altLang="zh-TW" b="1" dirty="0">
                    <a:solidFill>
                      <a:srgbClr val="FFFF00"/>
                    </a:solidFill>
                    <a:cs typeface="+mn-ea"/>
                    <a:sym typeface="+mn-lt"/>
                  </a:rPr>
                  <a:t>111.08.12(</a:t>
                </a:r>
                <a:r>
                  <a:rPr lang="zh-TW" altLang="en-US" b="1" dirty="0">
                    <a:solidFill>
                      <a:srgbClr val="FFFF00"/>
                    </a:solidFill>
                    <a:cs typeface="+mn-ea"/>
                    <a:sym typeface="+mn-lt"/>
                  </a:rPr>
                  <a:t>五</a:t>
                </a:r>
                <a:r>
                  <a:rPr lang="en-US" altLang="zh-TW" b="1" dirty="0">
                    <a:solidFill>
                      <a:srgbClr val="FFFF00"/>
                    </a:solidFill>
                    <a:cs typeface="+mn-ea"/>
                    <a:sym typeface="+mn-lt"/>
                  </a:rPr>
                  <a:t>)</a:t>
                </a:r>
                <a:r>
                  <a:rPr lang="zh-TW" altLang="en-US" dirty="0">
                    <a:solidFill>
                      <a:srgbClr val="FFFFFF"/>
                    </a:solidFill>
                    <a:cs typeface="+mn-ea"/>
                    <a:sym typeface="+mn-lt"/>
                  </a:rPr>
                  <a:t> 前，各校依建議完成修正上傳</a:t>
                </a:r>
              </a:p>
            </p:txBody>
          </p:sp>
          <p:sp>
            <p:nvSpPr>
              <p:cNvPr id="24" name="矩形 23">
                <a:extLst>
                  <a:ext uri="{FF2B5EF4-FFF2-40B4-BE49-F238E27FC236}">
                    <a16:creationId xmlns:a16="http://schemas.microsoft.com/office/drawing/2014/main" id="{B3F8C58A-F0F3-4D70-8378-E0485F3243AF}"/>
                  </a:ext>
                </a:extLst>
              </p:cNvPr>
              <p:cNvSpPr/>
              <p:nvPr/>
            </p:nvSpPr>
            <p:spPr>
              <a:xfrm>
                <a:off x="3560788" y="459222"/>
                <a:ext cx="1485022"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修正計畫＆複審</a:t>
                </a:r>
                <a:endParaRPr lang="zh-CN" altLang="en-US" sz="2000" b="1" dirty="0">
                  <a:solidFill>
                    <a:srgbClr val="FFFFFF"/>
                  </a:solidFill>
                  <a:latin typeface="+mn-lt"/>
                  <a:ea typeface="+mn-ea"/>
                  <a:cs typeface="+mn-ea"/>
                  <a:sym typeface="+mn-lt"/>
                </a:endParaRPr>
              </a:p>
            </p:txBody>
          </p:sp>
        </p:grpSp>
      </p:grpSp>
      <p:grpSp>
        <p:nvGrpSpPr>
          <p:cNvPr id="25" name="组合 4">
            <a:extLst>
              <a:ext uri="{FF2B5EF4-FFF2-40B4-BE49-F238E27FC236}">
                <a16:creationId xmlns:a16="http://schemas.microsoft.com/office/drawing/2014/main" id="{50C38840-0E93-48EB-8B3A-E30F3E86F511}"/>
              </a:ext>
            </a:extLst>
          </p:cNvPr>
          <p:cNvGrpSpPr/>
          <p:nvPr/>
        </p:nvGrpSpPr>
        <p:grpSpPr>
          <a:xfrm>
            <a:off x="5936246" y="4293096"/>
            <a:ext cx="3115714" cy="1805472"/>
            <a:chOff x="5936246" y="3820884"/>
            <a:chExt cx="3115714" cy="1805472"/>
          </a:xfrm>
          <a:solidFill>
            <a:schemeClr val="accent3">
              <a:lumMod val="75000"/>
            </a:schemeClr>
          </a:solidFill>
        </p:grpSpPr>
        <p:sp>
          <p:nvSpPr>
            <p:cNvPr id="26" name="矩形 9">
              <a:extLst>
                <a:ext uri="{FF2B5EF4-FFF2-40B4-BE49-F238E27FC236}">
                  <a16:creationId xmlns:a16="http://schemas.microsoft.com/office/drawing/2014/main" id="{CD65BDA0-7D33-47FF-8C69-524FBC5A25A6}"/>
                </a:ext>
              </a:extLst>
            </p:cNvPr>
            <p:cNvSpPr/>
            <p:nvPr/>
          </p:nvSpPr>
          <p:spPr>
            <a:xfrm>
              <a:off x="5936246" y="3820884"/>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27" name="组 45">
              <a:extLst>
                <a:ext uri="{FF2B5EF4-FFF2-40B4-BE49-F238E27FC236}">
                  <a16:creationId xmlns:a16="http://schemas.microsoft.com/office/drawing/2014/main" id="{D4087EEA-0C14-4B31-A252-34831615CF58}"/>
                </a:ext>
              </a:extLst>
            </p:cNvPr>
            <p:cNvGrpSpPr/>
            <p:nvPr/>
          </p:nvGrpSpPr>
          <p:grpSpPr>
            <a:xfrm>
              <a:off x="5991682" y="4117301"/>
              <a:ext cx="3004843" cy="1177566"/>
              <a:chOff x="3560787" y="623574"/>
              <a:chExt cx="2253632" cy="883174"/>
            </a:xfrm>
            <a:grpFill/>
          </p:grpSpPr>
          <p:sp>
            <p:nvSpPr>
              <p:cNvPr id="28" name="文本框 8">
                <a:extLst>
                  <a:ext uri="{FF2B5EF4-FFF2-40B4-BE49-F238E27FC236}">
                    <a16:creationId xmlns:a16="http://schemas.microsoft.com/office/drawing/2014/main" id="{E5DC3B4A-2B72-4994-A49F-EB1D0232E517}"/>
                  </a:ext>
                </a:extLst>
              </p:cNvPr>
              <p:cNvSpPr txBox="1"/>
              <p:nvPr/>
            </p:nvSpPr>
            <p:spPr>
              <a:xfrm>
                <a:off x="3560787" y="923656"/>
                <a:ext cx="2253632" cy="583092"/>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111.08.26(</a:t>
                </a:r>
                <a:r>
                  <a:rPr lang="zh-TW" altLang="en-US" b="1" dirty="0">
                    <a:solidFill>
                      <a:srgbClr val="FFFF00"/>
                    </a:solidFill>
                    <a:cs typeface="+mn-ea"/>
                    <a:sym typeface="+mn-lt"/>
                  </a:rPr>
                  <a:t>五</a:t>
                </a:r>
                <a:r>
                  <a:rPr lang="en-US" altLang="zh-TW" b="1" dirty="0">
                    <a:solidFill>
                      <a:srgbClr val="FFFF00"/>
                    </a:solidFill>
                    <a:cs typeface="+mn-ea"/>
                    <a:sym typeface="+mn-lt"/>
                  </a:rPr>
                  <a:t>)</a:t>
                </a:r>
                <a:r>
                  <a:rPr lang="zh-TW" altLang="en-US" dirty="0">
                    <a:solidFill>
                      <a:srgbClr val="FFFFFF"/>
                    </a:solidFill>
                    <a:cs typeface="+mn-ea"/>
                    <a:sym typeface="+mn-lt"/>
                  </a:rPr>
                  <a:t>前，教育處函文同意各校備查</a:t>
                </a:r>
              </a:p>
            </p:txBody>
          </p:sp>
          <p:sp>
            <p:nvSpPr>
              <p:cNvPr id="29" name="矩形 28">
                <a:extLst>
                  <a:ext uri="{FF2B5EF4-FFF2-40B4-BE49-F238E27FC236}">
                    <a16:creationId xmlns:a16="http://schemas.microsoft.com/office/drawing/2014/main" id="{C79D6EED-5A74-48BF-9C7D-11160136A688}"/>
                  </a:ext>
                </a:extLst>
              </p:cNvPr>
              <p:cNvSpPr/>
              <p:nvPr/>
            </p:nvSpPr>
            <p:spPr>
              <a:xfrm>
                <a:off x="3560788" y="623574"/>
                <a:ext cx="1677382" cy="300082"/>
              </a:xfrm>
              <a:prstGeom prst="rect">
                <a:avLst/>
              </a:prstGeom>
              <a:grpFill/>
            </p:spPr>
            <p:txBody>
              <a:bodyPr wrap="none">
                <a:spAutoFit/>
              </a:bodyPr>
              <a:lstStyle/>
              <a:p>
                <a:r>
                  <a:rPr lang="zh-TW" altLang="en-US" sz="2000" b="1" dirty="0">
                    <a:solidFill>
                      <a:srgbClr val="FFFFFF"/>
                    </a:solidFill>
                    <a:latin typeface="+mn-lt"/>
                    <a:ea typeface="+mn-ea"/>
                    <a:cs typeface="+mn-ea"/>
                    <a:sym typeface="+mn-lt"/>
                  </a:rPr>
                  <a:t>函文完成同意備查</a:t>
                </a:r>
                <a:endParaRPr lang="zh-CN" altLang="en-US" sz="2000" b="1" dirty="0">
                  <a:solidFill>
                    <a:srgbClr val="FFFFFF"/>
                  </a:solidFill>
                  <a:latin typeface="+mn-lt"/>
                  <a:ea typeface="+mn-ea"/>
                  <a:cs typeface="+mn-ea"/>
                  <a:sym typeface="+mn-lt"/>
                </a:endParaRPr>
              </a:p>
            </p:txBody>
          </p:sp>
        </p:grpSp>
      </p:grpSp>
      <p:grpSp>
        <p:nvGrpSpPr>
          <p:cNvPr id="30" name="组合 5">
            <a:extLst>
              <a:ext uri="{FF2B5EF4-FFF2-40B4-BE49-F238E27FC236}">
                <a16:creationId xmlns:a16="http://schemas.microsoft.com/office/drawing/2014/main" id="{1BDB8A21-F768-483E-A5CE-BE6CFC1A1132}"/>
              </a:ext>
            </a:extLst>
          </p:cNvPr>
          <p:cNvGrpSpPr/>
          <p:nvPr/>
        </p:nvGrpSpPr>
        <p:grpSpPr>
          <a:xfrm>
            <a:off x="8384701" y="1767544"/>
            <a:ext cx="3115714" cy="1805472"/>
            <a:chOff x="8384701" y="948168"/>
            <a:chExt cx="3115714" cy="1805472"/>
          </a:xfrm>
          <a:solidFill>
            <a:schemeClr val="tx1">
              <a:lumMod val="65000"/>
              <a:lumOff val="35000"/>
            </a:schemeClr>
          </a:solidFill>
        </p:grpSpPr>
        <p:sp>
          <p:nvSpPr>
            <p:cNvPr id="31" name="矩形 9">
              <a:extLst>
                <a:ext uri="{FF2B5EF4-FFF2-40B4-BE49-F238E27FC236}">
                  <a16:creationId xmlns:a16="http://schemas.microsoft.com/office/drawing/2014/main" id="{2F42076D-91E2-452B-ABDB-E1B245CEAE16}"/>
                </a:ext>
              </a:extLst>
            </p:cNvPr>
            <p:cNvSpPr/>
            <p:nvPr/>
          </p:nvSpPr>
          <p:spPr>
            <a:xfrm flipV="1">
              <a:off x="8384701" y="948168"/>
              <a:ext cx="3115714" cy="1805472"/>
            </a:xfrm>
            <a:custGeom>
              <a:avLst/>
              <a:gdLst/>
              <a:ahLst/>
              <a:cxnLst/>
              <a:rect l="l" t="t" r="r" b="b"/>
              <a:pathLst>
                <a:path w="2141035" h="1354104">
                  <a:moveTo>
                    <a:pt x="388870" y="0"/>
                  </a:moveTo>
                  <a:lnTo>
                    <a:pt x="483871" y="115465"/>
                  </a:lnTo>
                  <a:lnTo>
                    <a:pt x="2141035" y="115465"/>
                  </a:lnTo>
                  <a:lnTo>
                    <a:pt x="2141035" y="1354104"/>
                  </a:lnTo>
                  <a:lnTo>
                    <a:pt x="0" y="1354104"/>
                  </a:lnTo>
                  <a:lnTo>
                    <a:pt x="0" y="115465"/>
                  </a:lnTo>
                  <a:lnTo>
                    <a:pt x="293869" y="115465"/>
                  </a:lnTo>
                  <a:close/>
                </a:path>
              </a:pathLst>
            </a:custGeom>
            <a:solidFill>
              <a:schemeClr val="accent6">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cs typeface="+mn-ea"/>
                <a:sym typeface="+mn-lt"/>
              </a:endParaRPr>
            </a:p>
          </p:txBody>
        </p:sp>
        <p:grpSp>
          <p:nvGrpSpPr>
            <p:cNvPr id="32" name="组 45">
              <a:extLst>
                <a:ext uri="{FF2B5EF4-FFF2-40B4-BE49-F238E27FC236}">
                  <a16:creationId xmlns:a16="http://schemas.microsoft.com/office/drawing/2014/main" id="{6C9C63A1-2665-4414-BBAE-9D4C888E62FB}"/>
                </a:ext>
              </a:extLst>
            </p:cNvPr>
            <p:cNvGrpSpPr/>
            <p:nvPr/>
          </p:nvGrpSpPr>
          <p:grpSpPr>
            <a:xfrm>
              <a:off x="8440137" y="1025448"/>
              <a:ext cx="3004843" cy="1537667"/>
              <a:chOff x="3560787" y="459221"/>
              <a:chExt cx="2253632" cy="1153247"/>
            </a:xfrm>
            <a:grpFill/>
          </p:grpSpPr>
          <p:sp>
            <p:nvSpPr>
              <p:cNvPr id="33" name="文本框 8">
                <a:extLst>
                  <a:ext uri="{FF2B5EF4-FFF2-40B4-BE49-F238E27FC236}">
                    <a16:creationId xmlns:a16="http://schemas.microsoft.com/office/drawing/2014/main" id="{87BD9A23-0383-4663-9616-EC4DD336D4CE}"/>
                  </a:ext>
                </a:extLst>
              </p:cNvPr>
              <p:cNvSpPr txBox="1"/>
              <p:nvPr/>
            </p:nvSpPr>
            <p:spPr>
              <a:xfrm>
                <a:off x="3560787" y="759303"/>
                <a:ext cx="2253632" cy="853165"/>
              </a:xfrm>
              <a:prstGeom prst="rect">
                <a:avLst/>
              </a:prstGeom>
              <a:solidFill>
                <a:schemeClr val="accent6">
                  <a:lumMod val="75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dirty="0">
                    <a:solidFill>
                      <a:srgbClr val="FFFF00"/>
                    </a:solidFill>
                    <a:cs typeface="+mn-ea"/>
                    <a:sym typeface="+mn-lt"/>
                  </a:rPr>
                  <a:t>111.8.30(</a:t>
                </a:r>
                <a:r>
                  <a:rPr lang="zh-TW" altLang="en-US" b="1" dirty="0">
                    <a:solidFill>
                      <a:srgbClr val="FFFF00"/>
                    </a:solidFill>
                    <a:cs typeface="+mn-ea"/>
                    <a:sym typeface="+mn-lt"/>
                  </a:rPr>
                  <a:t>二</a:t>
                </a:r>
                <a:r>
                  <a:rPr lang="en-US" altLang="zh-TW" b="1" dirty="0">
                    <a:solidFill>
                      <a:srgbClr val="FFFF00"/>
                    </a:solidFill>
                    <a:cs typeface="+mn-ea"/>
                    <a:sym typeface="+mn-lt"/>
                  </a:rPr>
                  <a:t>)</a:t>
                </a:r>
                <a:r>
                  <a:rPr lang="zh-TW" altLang="en-US" dirty="0">
                    <a:solidFill>
                      <a:srgbClr val="FFFFFF"/>
                    </a:solidFill>
                    <a:cs typeface="+mn-ea"/>
                    <a:sym typeface="+mn-lt"/>
                  </a:rPr>
                  <a:t>開學，請各校於</a:t>
                </a:r>
                <a:r>
                  <a:rPr lang="zh-TW" altLang="en-US" b="1" dirty="0">
                    <a:solidFill>
                      <a:srgbClr val="FFFF00"/>
                    </a:solidFill>
                    <a:cs typeface="+mn-ea"/>
                    <a:sym typeface="+mn-lt"/>
                  </a:rPr>
                  <a:t>開學後一週內</a:t>
                </a:r>
                <a:r>
                  <a:rPr lang="zh-TW" altLang="en-US" dirty="0">
                    <a:solidFill>
                      <a:srgbClr val="FFFFFF"/>
                    </a:solidFill>
                    <a:cs typeface="+mn-ea"/>
                    <a:sym typeface="+mn-lt"/>
                  </a:rPr>
                  <a:t>完成課程計畫及核定函上傳學校網頁</a:t>
                </a:r>
              </a:p>
            </p:txBody>
          </p:sp>
          <p:sp>
            <p:nvSpPr>
              <p:cNvPr id="34" name="矩形 33">
                <a:extLst>
                  <a:ext uri="{FF2B5EF4-FFF2-40B4-BE49-F238E27FC236}">
                    <a16:creationId xmlns:a16="http://schemas.microsoft.com/office/drawing/2014/main" id="{95C96F77-76FB-448D-A931-47941094FDD5}"/>
                  </a:ext>
                </a:extLst>
              </p:cNvPr>
              <p:cNvSpPr/>
              <p:nvPr/>
            </p:nvSpPr>
            <p:spPr>
              <a:xfrm>
                <a:off x="3560788" y="459221"/>
                <a:ext cx="1981552" cy="300082"/>
              </a:xfrm>
              <a:prstGeom prst="rect">
                <a:avLst/>
              </a:prstGeom>
              <a:solidFill>
                <a:schemeClr val="accent6">
                  <a:lumMod val="75000"/>
                </a:schemeClr>
              </a:solidFill>
            </p:spPr>
            <p:txBody>
              <a:bodyPr wrap="none">
                <a:spAutoFit/>
              </a:bodyPr>
              <a:lstStyle/>
              <a:p>
                <a:r>
                  <a:rPr lang="zh-TW" altLang="en-US" sz="2000" b="1" dirty="0">
                    <a:solidFill>
                      <a:srgbClr val="FFFFFF"/>
                    </a:solidFill>
                    <a:latin typeface="+mn-lt"/>
                    <a:ea typeface="+mn-ea"/>
                    <a:cs typeface="+mn-ea"/>
                    <a:sym typeface="+mn-lt"/>
                  </a:rPr>
                  <a:t>上傳課程計畫</a:t>
                </a:r>
                <a:r>
                  <a:rPr lang="en-US" altLang="zh-TW" sz="2000" b="1" dirty="0">
                    <a:solidFill>
                      <a:srgbClr val="FFFFFF"/>
                    </a:solidFill>
                    <a:latin typeface="+mn-lt"/>
                    <a:ea typeface="+mn-ea"/>
                    <a:cs typeface="+mn-ea"/>
                    <a:sym typeface="+mn-lt"/>
                  </a:rPr>
                  <a:t>+</a:t>
                </a:r>
                <a:r>
                  <a:rPr lang="zh-TW" altLang="en-US" sz="2000" b="1" dirty="0">
                    <a:solidFill>
                      <a:srgbClr val="FFFFFF"/>
                    </a:solidFill>
                    <a:latin typeface="+mn-lt"/>
                    <a:ea typeface="+mn-ea"/>
                    <a:cs typeface="+mn-ea"/>
                    <a:sym typeface="+mn-lt"/>
                  </a:rPr>
                  <a:t>核定函</a:t>
                </a:r>
                <a:endParaRPr lang="zh-CN" altLang="en-US" sz="2000" b="1" dirty="0">
                  <a:solidFill>
                    <a:srgbClr val="FFFFFF"/>
                  </a:solidFill>
                  <a:latin typeface="+mn-lt"/>
                  <a:ea typeface="+mn-ea"/>
                  <a:cs typeface="+mn-ea"/>
                  <a:sym typeface="+mn-lt"/>
                </a:endParaRPr>
              </a:p>
            </p:txBody>
          </p:sp>
        </p:grpSp>
      </p:grpSp>
    </p:spTree>
    <p:extLst>
      <p:ext uri="{BB962C8B-B14F-4D97-AF65-F5344CB8AC3E}">
        <p14:creationId xmlns:p14="http://schemas.microsoft.com/office/powerpoint/2010/main" val="27546935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B1B13B2A-5FAF-4CD4-AF33-FA9700ED7A02}"/>
              </a:ext>
            </a:extLst>
          </p:cNvPr>
          <p:cNvSpPr txBox="1">
            <a:spLocks/>
          </p:cNvSpPr>
          <p:nvPr/>
        </p:nvSpPr>
        <p:spPr>
          <a:xfrm>
            <a:off x="2390333" y="2834933"/>
            <a:ext cx="52177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noProof="0" dirty="0">
                <a:latin typeface="+mn-lt"/>
                <a:ea typeface="+mn-ea"/>
                <a:cs typeface="+mn-ea"/>
                <a:sym typeface="+mn-lt"/>
              </a:rPr>
              <a:t>課程計畫表件說明</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grpSp>
        <p:nvGrpSpPr>
          <p:cNvPr id="6" name="群組 5">
            <a:extLst>
              <a:ext uri="{FF2B5EF4-FFF2-40B4-BE49-F238E27FC236}">
                <a16:creationId xmlns:a16="http://schemas.microsoft.com/office/drawing/2014/main" id="{2C89D457-AF03-4470-88A8-397473BD7CF4}"/>
              </a:ext>
            </a:extLst>
          </p:cNvPr>
          <p:cNvGrpSpPr/>
          <p:nvPr/>
        </p:nvGrpSpPr>
        <p:grpSpPr>
          <a:xfrm>
            <a:off x="1343472" y="2636912"/>
            <a:ext cx="1080000" cy="1080000"/>
            <a:chOff x="1901982" y="2642707"/>
            <a:chExt cx="1080000" cy="1080000"/>
          </a:xfrm>
        </p:grpSpPr>
        <p:pic>
          <p:nvPicPr>
            <p:cNvPr id="4" name="圖形 3" descr="地球">
              <a:extLst>
                <a:ext uri="{FF2B5EF4-FFF2-40B4-BE49-F238E27FC236}">
                  <a16:creationId xmlns:a16="http://schemas.microsoft.com/office/drawing/2014/main" id="{96EF171B-F812-4CEC-B7E3-2CB5C92E16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2739823D-0B62-4160-9964-B62BFECF9EF6}"/>
                </a:ext>
              </a:extLst>
            </p:cNvPr>
            <p:cNvSpPr txBox="1"/>
            <p:nvPr/>
          </p:nvSpPr>
          <p:spPr>
            <a:xfrm>
              <a:off x="2157128" y="2835053"/>
              <a:ext cx="425244" cy="584776"/>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3</a:t>
              </a:r>
              <a:endParaRPr lang="zh-TW" altLang="en-US" sz="3200" dirty="0">
                <a:solidFill>
                  <a:schemeClr val="bg1"/>
                </a:solidFill>
                <a:latin typeface="+mn-lt"/>
                <a:ea typeface="+mn-ea"/>
                <a:cs typeface="+mn-ea"/>
                <a:sym typeface="+mn-lt"/>
              </a:endParaRPr>
            </a:p>
          </p:txBody>
        </p:sp>
      </p:grpSp>
      <p:sp>
        <p:nvSpPr>
          <p:cNvPr id="7" name="文字版面配置區 1">
            <a:extLst>
              <a:ext uri="{FF2B5EF4-FFF2-40B4-BE49-F238E27FC236}">
                <a16:creationId xmlns:a16="http://schemas.microsoft.com/office/drawing/2014/main" id="{55FCB7C9-5295-4D43-8AFA-B3A649357AC4}"/>
              </a:ext>
            </a:extLst>
          </p:cNvPr>
          <p:cNvSpPr txBox="1">
            <a:spLocks/>
          </p:cNvSpPr>
          <p:nvPr/>
        </p:nvSpPr>
        <p:spPr>
          <a:xfrm>
            <a:off x="2390333" y="3933056"/>
            <a:ext cx="5001403" cy="432048"/>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noProof="0" dirty="0">
                <a:solidFill>
                  <a:schemeClr val="tx1">
                    <a:lumMod val="50000"/>
                    <a:lumOff val="50000"/>
                  </a:schemeClr>
                </a:solidFill>
                <a:latin typeface="+mn-lt"/>
                <a:ea typeface="+mn-ea"/>
                <a:cs typeface="+mn-ea"/>
                <a:sym typeface="+mn-lt"/>
              </a:rPr>
              <a:t>課程計畫備查實施計畫說明</a:t>
            </a:r>
            <a:endParaRPr kumimoji="0" lang="en-US" altLang="zh-TW" sz="2000" b="1" i="0" u="none" strike="noStrike" kern="1200" cap="none" spc="0" normalizeH="0" baseline="0" noProof="0" dirty="0">
              <a:ln>
                <a:noFill/>
              </a:ln>
              <a:solidFill>
                <a:schemeClr val="tx1">
                  <a:lumMod val="50000"/>
                  <a:lumOff val="50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13332156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A332DB-6F27-4794-A0F2-F21283399892}"/>
              </a:ext>
            </a:extLst>
          </p:cNvPr>
          <p:cNvSpPr/>
          <p:nvPr/>
        </p:nvSpPr>
        <p:spPr>
          <a:xfrm>
            <a:off x="1487488" y="528850"/>
            <a:ext cx="4426212" cy="769441"/>
          </a:xfrm>
          <a:prstGeom prst="rect">
            <a:avLst/>
          </a:prstGeom>
        </p:spPr>
        <p:txBody>
          <a:bodyPr wrap="none">
            <a:spAutoFit/>
          </a:bodyPr>
          <a:lstStyle/>
          <a:p>
            <a:r>
              <a:rPr kumimoji="0" lang="en-US" altLang="zh-TW" sz="4400" b="1" dirty="0">
                <a:solidFill>
                  <a:srgbClr val="73BC79"/>
                </a:solidFill>
                <a:latin typeface="+mn-lt"/>
                <a:ea typeface="+mn-ea"/>
                <a:cs typeface="+mn-ea"/>
                <a:sym typeface="+mn-lt"/>
              </a:rPr>
              <a:t>111</a:t>
            </a:r>
            <a:r>
              <a:rPr kumimoji="0" lang="zh-TW" altLang="en-US" sz="4400" b="1" dirty="0">
                <a:solidFill>
                  <a:srgbClr val="73BC79"/>
                </a:solidFill>
                <a:latin typeface="+mn-lt"/>
                <a:ea typeface="+mn-ea"/>
                <a:cs typeface="+mn-ea"/>
                <a:sym typeface="+mn-lt"/>
              </a:rPr>
              <a:t>課程計畫內涵</a:t>
            </a:r>
          </a:p>
        </p:txBody>
      </p:sp>
      <p:pic>
        <p:nvPicPr>
          <p:cNvPr id="7" name="圖形 6" descr="書籍">
            <a:extLst>
              <a:ext uri="{FF2B5EF4-FFF2-40B4-BE49-F238E27FC236}">
                <a16:creationId xmlns:a16="http://schemas.microsoft.com/office/drawing/2014/main" id="{8E71E674-887E-4FD5-BA4A-BDE4211F5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512781"/>
            <a:ext cx="720000" cy="720000"/>
          </a:xfrm>
          <a:prstGeom prst="rect">
            <a:avLst/>
          </a:prstGeom>
        </p:spPr>
      </p:pic>
      <p:grpSp>
        <p:nvGrpSpPr>
          <p:cNvPr id="8" name="群組 7">
            <a:extLst>
              <a:ext uri="{FF2B5EF4-FFF2-40B4-BE49-F238E27FC236}">
                <a16:creationId xmlns:a16="http://schemas.microsoft.com/office/drawing/2014/main" id="{B763171B-A965-4DB7-AE04-21D48C10EB72}"/>
              </a:ext>
            </a:extLst>
          </p:cNvPr>
          <p:cNvGrpSpPr/>
          <p:nvPr/>
        </p:nvGrpSpPr>
        <p:grpSpPr>
          <a:xfrm>
            <a:off x="578722" y="1360352"/>
            <a:ext cx="2236510" cy="1591657"/>
            <a:chOff x="497698" y="1850115"/>
            <a:chExt cx="2236510" cy="1591657"/>
          </a:xfrm>
        </p:grpSpPr>
        <p:sp>
          <p:nvSpPr>
            <p:cNvPr id="55" name="Text Box 20">
              <a:extLst>
                <a:ext uri="{FF2B5EF4-FFF2-40B4-BE49-F238E27FC236}">
                  <a16:creationId xmlns:a16="http://schemas.microsoft.com/office/drawing/2014/main" id="{374AE2C5-65B0-4B73-B06F-B26AC5CE1105}"/>
                </a:ext>
              </a:extLst>
            </p:cNvPr>
            <p:cNvSpPr txBox="1">
              <a:spLocks noChangeArrowheads="1"/>
            </p:cNvSpPr>
            <p:nvPr/>
          </p:nvSpPr>
          <p:spPr bwMode="auto">
            <a:xfrm>
              <a:off x="497698" y="1850115"/>
              <a:ext cx="22365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buClrTx/>
                <a:buFontTx/>
                <a:buNone/>
              </a:pPr>
              <a:r>
                <a:rPr lang="zh-TW" altLang="en-US" sz="2000" b="1" dirty="0">
                  <a:solidFill>
                    <a:srgbClr val="0070C0"/>
                  </a:solidFill>
                  <a:latin typeface="微软雅黑" panose="020B0503020204020204" pitchFamily="34" charset="-122"/>
                  <a:ea typeface="微软雅黑" panose="020B0503020204020204" pitchFamily="34" charset="-122"/>
                </a:rPr>
                <a:t>學校課程總體架構</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7C178536-79D8-42C4-A50B-2774F9225A33}"/>
                </a:ext>
              </a:extLst>
            </p:cNvPr>
            <p:cNvSpPr/>
            <p:nvPr/>
          </p:nvSpPr>
          <p:spPr>
            <a:xfrm>
              <a:off x="560532" y="2379173"/>
              <a:ext cx="2139947" cy="1062599"/>
            </a:xfrm>
            <a:prstGeom prst="rect">
              <a:avLst/>
            </a:prstGeom>
          </p:spPr>
          <p:txBody>
            <a:bodyPr wrap="square">
              <a:spAutoFit/>
            </a:bodyPr>
            <a:lstStyle/>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學校</a:t>
              </a:r>
              <a:r>
                <a:rPr lang="zh-TW"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現況與背景分析</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學校課程願景</a:t>
              </a:r>
              <a:endPar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課程</a:t>
              </a: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總體</a:t>
              </a:r>
              <a:r>
                <a:rPr lang="zh-TW"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架構</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課程評鑑規劃</a:t>
              </a:r>
              <a:endParaRPr lang="zh-TW" altLang="zh-TW" sz="14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6" name="直線接點 5">
              <a:extLst>
                <a:ext uri="{FF2B5EF4-FFF2-40B4-BE49-F238E27FC236}">
                  <a16:creationId xmlns:a16="http://schemas.microsoft.com/office/drawing/2014/main" id="{36C78708-969B-4AE4-A381-26928BDAB2A8}"/>
                </a:ext>
              </a:extLst>
            </p:cNvPr>
            <p:cNvCxnSpPr/>
            <p:nvPr/>
          </p:nvCxnSpPr>
          <p:spPr>
            <a:xfrm>
              <a:off x="537238" y="2294701"/>
              <a:ext cx="2186534" cy="0"/>
            </a:xfrm>
            <a:prstGeom prst="line">
              <a:avLst/>
            </a:prstGeom>
            <a:ln w="19050">
              <a:solidFill>
                <a:srgbClr val="86B3E0"/>
              </a:solidFill>
            </a:ln>
          </p:spPr>
          <p:style>
            <a:lnRef idx="1">
              <a:schemeClr val="accent1"/>
            </a:lnRef>
            <a:fillRef idx="0">
              <a:schemeClr val="accent1"/>
            </a:fillRef>
            <a:effectRef idx="0">
              <a:schemeClr val="accent1"/>
            </a:effectRef>
            <a:fontRef idx="minor">
              <a:schemeClr val="tx1"/>
            </a:fontRef>
          </p:style>
        </p:cxnSp>
      </p:grpSp>
      <p:cxnSp>
        <p:nvCxnSpPr>
          <p:cNvPr id="10" name="接點: 肘形 9">
            <a:extLst>
              <a:ext uri="{FF2B5EF4-FFF2-40B4-BE49-F238E27FC236}">
                <a16:creationId xmlns:a16="http://schemas.microsoft.com/office/drawing/2014/main" id="{45F60F25-C77A-43B8-8C7C-2BC1084E72ED}"/>
              </a:ext>
            </a:extLst>
          </p:cNvPr>
          <p:cNvCxnSpPr>
            <a:cxnSpLocks/>
          </p:cNvCxnSpPr>
          <p:nvPr/>
        </p:nvCxnSpPr>
        <p:spPr>
          <a:xfrm rot="16200000" flipH="1">
            <a:off x="2812995" y="1908243"/>
            <a:ext cx="622669" cy="241143"/>
          </a:xfrm>
          <a:prstGeom prst="bentConnector3">
            <a:avLst>
              <a:gd name="adj1" fmla="val -480"/>
            </a:avLst>
          </a:prstGeom>
          <a:ln w="12700">
            <a:solidFill>
              <a:schemeClr val="tx1">
                <a:lumMod val="50000"/>
                <a:lumOff val="50000"/>
              </a:schemeClr>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群組 68">
            <a:extLst>
              <a:ext uri="{FF2B5EF4-FFF2-40B4-BE49-F238E27FC236}">
                <a16:creationId xmlns:a16="http://schemas.microsoft.com/office/drawing/2014/main" id="{FA796D1E-FB8C-4204-960F-A182083445A7}"/>
              </a:ext>
            </a:extLst>
          </p:cNvPr>
          <p:cNvGrpSpPr/>
          <p:nvPr/>
        </p:nvGrpSpPr>
        <p:grpSpPr>
          <a:xfrm>
            <a:off x="1859175" y="4366845"/>
            <a:ext cx="2401023" cy="2312894"/>
            <a:chOff x="311103" y="1624398"/>
            <a:chExt cx="2401023" cy="2312894"/>
          </a:xfrm>
        </p:grpSpPr>
        <p:sp>
          <p:nvSpPr>
            <p:cNvPr id="70" name="Text Box 20">
              <a:extLst>
                <a:ext uri="{FF2B5EF4-FFF2-40B4-BE49-F238E27FC236}">
                  <a16:creationId xmlns:a16="http://schemas.microsoft.com/office/drawing/2014/main" id="{C9F4C3CE-4FBB-4D84-8DC4-642D4ADD05BA}"/>
                </a:ext>
              </a:extLst>
            </p:cNvPr>
            <p:cNvSpPr txBox="1">
              <a:spLocks noChangeArrowheads="1"/>
            </p:cNvSpPr>
            <p:nvPr/>
          </p:nvSpPr>
          <p:spPr bwMode="auto">
            <a:xfrm>
              <a:off x="447060" y="1624398"/>
              <a:ext cx="2129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buClrTx/>
                <a:buFontTx/>
                <a:buNone/>
              </a:pPr>
              <a:r>
                <a:rPr lang="zh-TW" altLang="en-US" sz="2000" b="1" dirty="0">
                  <a:solidFill>
                    <a:srgbClr val="73BC79"/>
                  </a:solidFill>
                  <a:latin typeface="微软雅黑" panose="020B0503020204020204" pitchFamily="34" charset="-122"/>
                  <a:ea typeface="微软雅黑" panose="020B0503020204020204" pitchFamily="34" charset="-122"/>
                </a:rPr>
                <a:t>部定課程</a:t>
              </a:r>
              <a:br>
                <a:rPr lang="en-US" altLang="zh-TW" sz="2000" b="1" dirty="0">
                  <a:solidFill>
                    <a:srgbClr val="73BC79"/>
                  </a:solidFill>
                  <a:latin typeface="微软雅黑" panose="020B0503020204020204" pitchFamily="34" charset="-122"/>
                  <a:ea typeface="微软雅黑" panose="020B0503020204020204" pitchFamily="34" charset="-122"/>
                </a:rPr>
              </a:br>
              <a:r>
                <a:rPr lang="zh-TW" altLang="en-US" sz="1600" b="1" dirty="0">
                  <a:solidFill>
                    <a:srgbClr val="73BC79"/>
                  </a:solidFill>
                  <a:latin typeface="微软雅黑" panose="020B0503020204020204" pitchFamily="34" charset="-122"/>
                  <a:ea typeface="微软雅黑" panose="020B0503020204020204" pitchFamily="34" charset="-122"/>
                </a:rPr>
                <a:t>各領域</a:t>
              </a:r>
              <a:r>
                <a:rPr lang="en-US" altLang="zh-TW" sz="1600" b="1" dirty="0">
                  <a:solidFill>
                    <a:srgbClr val="73BC79"/>
                  </a:solidFill>
                  <a:latin typeface="微软雅黑" panose="020B0503020204020204" pitchFamily="34" charset="-122"/>
                  <a:ea typeface="微软雅黑" panose="020B0503020204020204" pitchFamily="34" charset="-122"/>
                </a:rPr>
                <a:t>/</a:t>
              </a:r>
              <a:r>
                <a:rPr lang="zh-TW" altLang="en-US" sz="1600" b="1" dirty="0">
                  <a:solidFill>
                    <a:srgbClr val="73BC79"/>
                  </a:solidFill>
                  <a:latin typeface="微软雅黑" panose="020B0503020204020204" pitchFamily="34" charset="-122"/>
                  <a:ea typeface="微软雅黑" panose="020B0503020204020204" pitchFamily="34" charset="-122"/>
                </a:rPr>
                <a:t>科目課程計畫</a:t>
              </a:r>
              <a:endParaRPr lang="zh-CN" altLang="en-US" sz="2000" b="1" dirty="0">
                <a:solidFill>
                  <a:srgbClr val="73BC79"/>
                </a:solidFill>
                <a:latin typeface="微软雅黑" panose="020B0503020204020204" pitchFamily="34" charset="-122"/>
                <a:ea typeface="微软雅黑" panose="020B0503020204020204" pitchFamily="34" charset="-122"/>
              </a:endParaRPr>
            </a:p>
          </p:txBody>
        </p:sp>
        <p:sp>
          <p:nvSpPr>
            <p:cNvPr id="71" name="矩形 70">
              <a:extLst>
                <a:ext uri="{FF2B5EF4-FFF2-40B4-BE49-F238E27FC236}">
                  <a16:creationId xmlns:a16="http://schemas.microsoft.com/office/drawing/2014/main" id="{EE601C55-CC41-49BA-884C-AB9A12214904}"/>
                </a:ext>
              </a:extLst>
            </p:cNvPr>
            <p:cNvSpPr/>
            <p:nvPr/>
          </p:nvSpPr>
          <p:spPr>
            <a:xfrm>
              <a:off x="311103" y="2379173"/>
              <a:ext cx="2401023" cy="1558119"/>
            </a:xfrm>
            <a:prstGeom prst="rect">
              <a:avLst/>
            </a:prstGeom>
          </p:spPr>
          <p:txBody>
            <a:bodyPr wrap="square">
              <a:spAutoFit/>
            </a:bodyPr>
            <a:lstStyle/>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各單元</a:t>
              </a:r>
              <a:r>
                <a:rPr lang="en-US"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主題名稱與教學重點、教學進度、評量方式、融入之議題內容重點</a:t>
              </a: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選用教科書或自編教材一覽表</a:t>
              </a:r>
            </a:p>
          </p:txBody>
        </p:sp>
        <p:cxnSp>
          <p:nvCxnSpPr>
            <p:cNvPr id="72" name="直線接點 71">
              <a:extLst>
                <a:ext uri="{FF2B5EF4-FFF2-40B4-BE49-F238E27FC236}">
                  <a16:creationId xmlns:a16="http://schemas.microsoft.com/office/drawing/2014/main" id="{2CAF299D-8174-4E84-824D-6E1E70E42BB3}"/>
                </a:ext>
              </a:extLst>
            </p:cNvPr>
            <p:cNvCxnSpPr/>
            <p:nvPr/>
          </p:nvCxnSpPr>
          <p:spPr>
            <a:xfrm>
              <a:off x="418347" y="2294701"/>
              <a:ext cx="2186534" cy="0"/>
            </a:xfrm>
            <a:prstGeom prst="line">
              <a:avLst/>
            </a:prstGeom>
            <a:ln w="19050">
              <a:solidFill>
                <a:srgbClr val="73BC79"/>
              </a:solidFill>
            </a:ln>
          </p:spPr>
          <p:style>
            <a:lnRef idx="1">
              <a:schemeClr val="accent1"/>
            </a:lnRef>
            <a:fillRef idx="0">
              <a:schemeClr val="accent1"/>
            </a:fillRef>
            <a:effectRef idx="0">
              <a:schemeClr val="accent1"/>
            </a:effectRef>
            <a:fontRef idx="minor">
              <a:schemeClr val="tx1"/>
            </a:fontRef>
          </p:style>
        </p:cxnSp>
      </p:grpSp>
      <p:grpSp>
        <p:nvGrpSpPr>
          <p:cNvPr id="108" name="群組 107">
            <a:extLst>
              <a:ext uri="{FF2B5EF4-FFF2-40B4-BE49-F238E27FC236}">
                <a16:creationId xmlns:a16="http://schemas.microsoft.com/office/drawing/2014/main" id="{147C1C9C-5E71-4311-88A3-8F6582DB7966}"/>
              </a:ext>
            </a:extLst>
          </p:cNvPr>
          <p:cNvGrpSpPr/>
          <p:nvPr/>
        </p:nvGrpSpPr>
        <p:grpSpPr>
          <a:xfrm>
            <a:off x="9028631" y="1070663"/>
            <a:ext cx="2441694" cy="2276688"/>
            <a:chOff x="409657" y="1660604"/>
            <a:chExt cx="2441694" cy="2276688"/>
          </a:xfrm>
        </p:grpSpPr>
        <p:sp>
          <p:nvSpPr>
            <p:cNvPr id="109" name="Text Box 20">
              <a:extLst>
                <a:ext uri="{FF2B5EF4-FFF2-40B4-BE49-F238E27FC236}">
                  <a16:creationId xmlns:a16="http://schemas.microsoft.com/office/drawing/2014/main" id="{450D5212-036D-44C5-A06B-96E955096F05}"/>
                </a:ext>
              </a:extLst>
            </p:cNvPr>
            <p:cNvSpPr txBox="1">
              <a:spLocks noChangeArrowheads="1"/>
            </p:cNvSpPr>
            <p:nvPr/>
          </p:nvSpPr>
          <p:spPr bwMode="auto">
            <a:xfrm>
              <a:off x="409657" y="1660604"/>
              <a:ext cx="24416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buClrTx/>
                <a:buFontTx/>
                <a:buNone/>
              </a:pPr>
              <a:r>
                <a:rPr lang="zh-TW" altLang="en-US" sz="2000" b="1" dirty="0">
                  <a:solidFill>
                    <a:srgbClr val="E27AA3"/>
                  </a:solidFill>
                  <a:latin typeface="微软雅黑" panose="020B0503020204020204" pitchFamily="34" charset="-122"/>
                  <a:ea typeface="微软雅黑" panose="020B0503020204020204" pitchFamily="34" charset="-122"/>
                </a:rPr>
                <a:t>校訂課程</a:t>
              </a:r>
              <a:br>
                <a:rPr lang="en-US" altLang="zh-TW" sz="2000" b="1" dirty="0">
                  <a:solidFill>
                    <a:srgbClr val="E27AA3"/>
                  </a:solidFill>
                  <a:latin typeface="微软雅黑" panose="020B0503020204020204" pitchFamily="34" charset="-122"/>
                  <a:ea typeface="微软雅黑" panose="020B0503020204020204" pitchFamily="34" charset="-122"/>
                </a:rPr>
              </a:br>
              <a:r>
                <a:rPr lang="zh-TW" altLang="en-US" sz="1600" b="1" dirty="0">
                  <a:solidFill>
                    <a:srgbClr val="E27AA3"/>
                  </a:solidFill>
                  <a:latin typeface="微软雅黑" panose="020B0503020204020204" pitchFamily="34" charset="-122"/>
                  <a:ea typeface="微软雅黑" panose="020B0503020204020204" pitchFamily="34" charset="-122"/>
                </a:rPr>
                <a:t>各年級彈性學習課程計畫</a:t>
              </a:r>
              <a:endParaRPr lang="zh-CN" altLang="en-US" sz="2000" b="1" dirty="0">
                <a:solidFill>
                  <a:srgbClr val="E27AA3"/>
                </a:solidFill>
                <a:latin typeface="微软雅黑" panose="020B0503020204020204" pitchFamily="34" charset="-122"/>
                <a:ea typeface="微软雅黑" panose="020B0503020204020204" pitchFamily="34" charset="-122"/>
              </a:endParaRPr>
            </a:p>
          </p:txBody>
        </p:sp>
        <p:sp>
          <p:nvSpPr>
            <p:cNvPr id="110" name="矩形 109">
              <a:extLst>
                <a:ext uri="{FF2B5EF4-FFF2-40B4-BE49-F238E27FC236}">
                  <a16:creationId xmlns:a16="http://schemas.microsoft.com/office/drawing/2014/main" id="{5A6C9F0F-3A4C-41E2-BAF6-3EE380071530}"/>
                </a:ext>
              </a:extLst>
            </p:cNvPr>
            <p:cNvSpPr/>
            <p:nvPr/>
          </p:nvSpPr>
          <p:spPr>
            <a:xfrm>
              <a:off x="560532" y="2379173"/>
              <a:ext cx="2139947" cy="1558119"/>
            </a:xfrm>
            <a:prstGeom prst="rect">
              <a:avLst/>
            </a:prstGeom>
          </p:spPr>
          <p:txBody>
            <a:bodyPr wrap="square">
              <a:spAutoFit/>
            </a:bodyPr>
            <a:lstStyle/>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各年級彈性學習節數、單元</a:t>
              </a:r>
              <a:r>
                <a:rPr lang="en-US" altLang="zh-TW" sz="1400" spc="1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主題名稱與教學重點、教學進度、評量方式</a:t>
              </a: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選用教科書或自編教材一覽表</a:t>
              </a:r>
            </a:p>
          </p:txBody>
        </p:sp>
        <p:cxnSp>
          <p:nvCxnSpPr>
            <p:cNvPr id="111" name="直線接點 110">
              <a:extLst>
                <a:ext uri="{FF2B5EF4-FFF2-40B4-BE49-F238E27FC236}">
                  <a16:creationId xmlns:a16="http://schemas.microsoft.com/office/drawing/2014/main" id="{870430E1-35C9-47A2-86E7-40CF5ECD3A31}"/>
                </a:ext>
              </a:extLst>
            </p:cNvPr>
            <p:cNvCxnSpPr/>
            <p:nvPr/>
          </p:nvCxnSpPr>
          <p:spPr>
            <a:xfrm>
              <a:off x="537238" y="2294701"/>
              <a:ext cx="2186534" cy="0"/>
            </a:xfrm>
            <a:prstGeom prst="line">
              <a:avLst/>
            </a:prstGeom>
            <a:ln w="19050">
              <a:solidFill>
                <a:srgbClr val="E27AA3"/>
              </a:solidFill>
            </a:ln>
          </p:spPr>
          <p:style>
            <a:lnRef idx="1">
              <a:schemeClr val="accent1"/>
            </a:lnRef>
            <a:fillRef idx="0">
              <a:schemeClr val="accent1"/>
            </a:fillRef>
            <a:effectRef idx="0">
              <a:schemeClr val="accent1"/>
            </a:effectRef>
            <a:fontRef idx="minor">
              <a:schemeClr val="tx1"/>
            </a:fontRef>
          </p:style>
        </p:cxnSp>
      </p:grpSp>
      <p:cxnSp>
        <p:nvCxnSpPr>
          <p:cNvPr id="115" name="接點: 肘形 114">
            <a:extLst>
              <a:ext uri="{FF2B5EF4-FFF2-40B4-BE49-F238E27FC236}">
                <a16:creationId xmlns:a16="http://schemas.microsoft.com/office/drawing/2014/main" id="{A6283CB4-56AC-4FAD-9979-1C7B9052B72C}"/>
              </a:ext>
            </a:extLst>
          </p:cNvPr>
          <p:cNvCxnSpPr>
            <a:cxnSpLocks/>
          </p:cNvCxnSpPr>
          <p:nvPr/>
        </p:nvCxnSpPr>
        <p:spPr>
          <a:xfrm rot="5400000" flipH="1" flipV="1">
            <a:off x="4335046" y="4338082"/>
            <a:ext cx="1331988" cy="1314348"/>
          </a:xfrm>
          <a:prstGeom prst="bentConnector3">
            <a:avLst>
              <a:gd name="adj1" fmla="val -620"/>
            </a:avLst>
          </a:prstGeom>
          <a:ln w="12700">
            <a:solidFill>
              <a:schemeClr val="tx1">
                <a:lumMod val="50000"/>
                <a:lumOff val="50000"/>
              </a:schemeClr>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9" name="群組 138">
            <a:extLst>
              <a:ext uri="{FF2B5EF4-FFF2-40B4-BE49-F238E27FC236}">
                <a16:creationId xmlns:a16="http://schemas.microsoft.com/office/drawing/2014/main" id="{DB13E15F-A0FA-4704-9184-ACFBEA696B56}"/>
              </a:ext>
            </a:extLst>
          </p:cNvPr>
          <p:cNvGrpSpPr/>
          <p:nvPr/>
        </p:nvGrpSpPr>
        <p:grpSpPr>
          <a:xfrm>
            <a:off x="1732677" y="1466351"/>
            <a:ext cx="7446829" cy="3037134"/>
            <a:chOff x="1636783" y="1380415"/>
            <a:chExt cx="8397211" cy="3424740"/>
          </a:xfrm>
        </p:grpSpPr>
        <p:grpSp>
          <p:nvGrpSpPr>
            <p:cNvPr id="73" name="Group 31">
              <a:extLst>
                <a:ext uri="{FF2B5EF4-FFF2-40B4-BE49-F238E27FC236}">
                  <a16:creationId xmlns:a16="http://schemas.microsoft.com/office/drawing/2014/main" id="{3ED945FD-A9FB-4BE0-BD00-65F051454D55}"/>
                </a:ext>
              </a:extLst>
            </p:cNvPr>
            <p:cNvGrpSpPr>
              <a:grpSpLocks/>
            </p:cNvGrpSpPr>
            <p:nvPr/>
          </p:nvGrpSpPr>
          <p:grpSpPr bwMode="auto">
            <a:xfrm>
              <a:off x="2455931" y="2174058"/>
              <a:ext cx="1746251" cy="1746249"/>
              <a:chOff x="2468" y="965"/>
              <a:chExt cx="825" cy="825"/>
            </a:xfrm>
          </p:grpSpPr>
          <p:sp>
            <p:nvSpPr>
              <p:cNvPr id="74" name="Freeform 13">
                <a:extLst>
                  <a:ext uri="{FF2B5EF4-FFF2-40B4-BE49-F238E27FC236}">
                    <a16:creationId xmlns:a16="http://schemas.microsoft.com/office/drawing/2014/main" id="{869CF802-8459-452B-B1CD-CD5A510ECEC5}"/>
                  </a:ext>
                </a:extLst>
              </p:cNvPr>
              <p:cNvSpPr>
                <a:spLocks/>
              </p:cNvSpPr>
              <p:nvPr/>
            </p:nvSpPr>
            <p:spPr bwMode="auto">
              <a:xfrm>
                <a:off x="2477" y="984"/>
                <a:ext cx="805" cy="804"/>
              </a:xfrm>
              <a:custGeom>
                <a:avLst/>
                <a:gdLst>
                  <a:gd name="T0" fmla="*/ 108 w 401"/>
                  <a:gd name="T1" fmla="*/ 245 h 401"/>
                  <a:gd name="T2" fmla="*/ 139 w 401"/>
                  <a:gd name="T3" fmla="*/ 265 h 401"/>
                  <a:gd name="T4" fmla="*/ 0 w 401"/>
                  <a:gd name="T5" fmla="*/ 401 h 401"/>
                  <a:gd name="T6" fmla="*/ 149 w 401"/>
                  <a:gd name="T7" fmla="*/ 551 h 401"/>
                  <a:gd name="T8" fmla="*/ 177 w 401"/>
                  <a:gd name="T9" fmla="*/ 499 h 401"/>
                  <a:gd name="T10" fmla="*/ 313 w 401"/>
                  <a:gd name="T11" fmla="*/ 499 h 401"/>
                  <a:gd name="T12" fmla="*/ 313 w 401"/>
                  <a:gd name="T13" fmla="*/ 636 h 401"/>
                  <a:gd name="T14" fmla="*/ 261 w 401"/>
                  <a:gd name="T15" fmla="*/ 662 h 401"/>
                  <a:gd name="T16" fmla="*/ 404 w 401"/>
                  <a:gd name="T17" fmla="*/ 804 h 401"/>
                  <a:gd name="T18" fmla="*/ 540 w 401"/>
                  <a:gd name="T19" fmla="*/ 666 h 401"/>
                  <a:gd name="T20" fmla="*/ 560 w 401"/>
                  <a:gd name="T21" fmla="*/ 696 h 401"/>
                  <a:gd name="T22" fmla="*/ 697 w 401"/>
                  <a:gd name="T23" fmla="*/ 696 h 401"/>
                  <a:gd name="T24" fmla="*/ 697 w 401"/>
                  <a:gd name="T25" fmla="*/ 559 h 401"/>
                  <a:gd name="T26" fmla="*/ 666 w 401"/>
                  <a:gd name="T27" fmla="*/ 539 h 401"/>
                  <a:gd name="T28" fmla="*/ 805 w 401"/>
                  <a:gd name="T29" fmla="*/ 401 h 401"/>
                  <a:gd name="T30" fmla="*/ 668 w 401"/>
                  <a:gd name="T31" fmla="*/ 265 h 401"/>
                  <a:gd name="T32" fmla="*/ 642 w 401"/>
                  <a:gd name="T33" fmla="*/ 305 h 401"/>
                  <a:gd name="T34" fmla="*/ 506 w 401"/>
                  <a:gd name="T35" fmla="*/ 305 h 401"/>
                  <a:gd name="T36" fmla="*/ 506 w 401"/>
                  <a:gd name="T37" fmla="*/ 168 h 401"/>
                  <a:gd name="T38" fmla="*/ 548 w 401"/>
                  <a:gd name="T39" fmla="*/ 144 h 401"/>
                  <a:gd name="T40" fmla="*/ 404 w 401"/>
                  <a:gd name="T41" fmla="*/ 0 h 401"/>
                  <a:gd name="T42" fmla="*/ 265 w 401"/>
                  <a:gd name="T43" fmla="*/ 136 h 401"/>
                  <a:gd name="T44" fmla="*/ 245 w 401"/>
                  <a:gd name="T45" fmla="*/ 108 h 401"/>
                  <a:gd name="T46" fmla="*/ 108 w 401"/>
                  <a:gd name="T47" fmla="*/ 108 h 401"/>
                  <a:gd name="T48" fmla="*/ 108 w 401"/>
                  <a:gd name="T49" fmla="*/ 245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54" y="122"/>
                    </a:moveTo>
                    <a:cubicBezTo>
                      <a:pt x="58" y="126"/>
                      <a:pt x="63" y="129"/>
                      <a:pt x="69" y="132"/>
                    </a:cubicBezTo>
                    <a:cubicBezTo>
                      <a:pt x="0" y="200"/>
                      <a:pt x="0" y="200"/>
                      <a:pt x="0" y="200"/>
                    </a:cubicBezTo>
                    <a:cubicBezTo>
                      <a:pt x="74" y="275"/>
                      <a:pt x="74" y="275"/>
                      <a:pt x="74" y="275"/>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5"/>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4"/>
                    </a:cubicBezTo>
                    <a:cubicBezTo>
                      <a:pt x="103" y="35"/>
                      <a:pt x="73" y="35"/>
                      <a:pt x="54" y="54"/>
                    </a:cubicBezTo>
                    <a:cubicBezTo>
                      <a:pt x="35" y="72"/>
                      <a:pt x="35" y="103"/>
                      <a:pt x="54" y="122"/>
                    </a:cubicBezTo>
                    <a:close/>
                  </a:path>
                </a:pathLst>
              </a:custGeom>
              <a:solidFill>
                <a:srgbClr val="26C6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75" name="Freeform 14">
                <a:extLst>
                  <a:ext uri="{FF2B5EF4-FFF2-40B4-BE49-F238E27FC236}">
                    <a16:creationId xmlns:a16="http://schemas.microsoft.com/office/drawing/2014/main" id="{14F75656-7444-40A3-A345-F2B39D7F16A6}"/>
                  </a:ext>
                </a:extLst>
              </p:cNvPr>
              <p:cNvSpPr>
                <a:spLocks noEditPoints="1"/>
              </p:cNvSpPr>
              <p:nvPr/>
            </p:nvSpPr>
            <p:spPr bwMode="auto">
              <a:xfrm>
                <a:off x="2468" y="965"/>
                <a:ext cx="825" cy="825"/>
              </a:xfrm>
              <a:custGeom>
                <a:avLst/>
                <a:gdLst>
                  <a:gd name="T0" fmla="*/ 255 w 411"/>
                  <a:gd name="T1" fmla="*/ 668 h 411"/>
                  <a:gd name="T2" fmla="*/ 317 w 411"/>
                  <a:gd name="T3" fmla="*/ 640 h 411"/>
                  <a:gd name="T4" fmla="*/ 255 w 411"/>
                  <a:gd name="T5" fmla="*/ 488 h 411"/>
                  <a:gd name="T6" fmla="*/ 167 w 411"/>
                  <a:gd name="T7" fmla="*/ 562 h 411"/>
                  <a:gd name="T8" fmla="*/ 0 w 411"/>
                  <a:gd name="T9" fmla="*/ 411 h 411"/>
                  <a:gd name="T10" fmla="*/ 112 w 411"/>
                  <a:gd name="T11" fmla="*/ 259 h 411"/>
                  <a:gd name="T12" fmla="*/ 112 w 411"/>
                  <a:gd name="T13" fmla="*/ 112 h 411"/>
                  <a:gd name="T14" fmla="*/ 259 w 411"/>
                  <a:gd name="T15" fmla="*/ 112 h 411"/>
                  <a:gd name="T16" fmla="*/ 414 w 411"/>
                  <a:gd name="T17" fmla="*/ 0 h 411"/>
                  <a:gd name="T18" fmla="*/ 560 w 411"/>
                  <a:gd name="T19" fmla="*/ 161 h 411"/>
                  <a:gd name="T20" fmla="*/ 522 w 411"/>
                  <a:gd name="T21" fmla="*/ 309 h 411"/>
                  <a:gd name="T22" fmla="*/ 648 w 411"/>
                  <a:gd name="T23" fmla="*/ 309 h 411"/>
                  <a:gd name="T24" fmla="*/ 674 w 411"/>
                  <a:gd name="T25" fmla="*/ 261 h 411"/>
                  <a:gd name="T26" fmla="*/ 689 w 411"/>
                  <a:gd name="T27" fmla="*/ 548 h 411"/>
                  <a:gd name="T28" fmla="*/ 743 w 411"/>
                  <a:gd name="T29" fmla="*/ 638 h 411"/>
                  <a:gd name="T30" fmla="*/ 638 w 411"/>
                  <a:gd name="T31" fmla="*/ 743 h 411"/>
                  <a:gd name="T32" fmla="*/ 548 w 411"/>
                  <a:gd name="T33" fmla="*/ 689 h 411"/>
                  <a:gd name="T34" fmla="*/ 285 w 411"/>
                  <a:gd name="T35" fmla="*/ 676 h 411"/>
                  <a:gd name="T36" fmla="*/ 552 w 411"/>
                  <a:gd name="T37" fmla="*/ 664 h 411"/>
                  <a:gd name="T38" fmla="*/ 576 w 411"/>
                  <a:gd name="T39" fmla="*/ 701 h 411"/>
                  <a:gd name="T40" fmla="*/ 703 w 411"/>
                  <a:gd name="T41" fmla="*/ 701 h 411"/>
                  <a:gd name="T42" fmla="*/ 703 w 411"/>
                  <a:gd name="T43" fmla="*/ 576 h 411"/>
                  <a:gd name="T44" fmla="*/ 664 w 411"/>
                  <a:gd name="T45" fmla="*/ 552 h 411"/>
                  <a:gd name="T46" fmla="*/ 680 w 411"/>
                  <a:gd name="T47" fmla="*/ 287 h 411"/>
                  <a:gd name="T48" fmla="*/ 586 w 411"/>
                  <a:gd name="T49" fmla="*/ 351 h 411"/>
                  <a:gd name="T50" fmla="*/ 512 w 411"/>
                  <a:gd name="T51" fmla="*/ 173 h 411"/>
                  <a:gd name="T52" fmla="*/ 414 w 411"/>
                  <a:gd name="T53" fmla="*/ 20 h 411"/>
                  <a:gd name="T54" fmla="*/ 269 w 411"/>
                  <a:gd name="T55" fmla="*/ 151 h 411"/>
                  <a:gd name="T56" fmla="*/ 187 w 411"/>
                  <a:gd name="T57" fmla="*/ 96 h 411"/>
                  <a:gd name="T58" fmla="*/ 96 w 411"/>
                  <a:gd name="T59" fmla="*/ 187 h 411"/>
                  <a:gd name="T60" fmla="*/ 151 w 411"/>
                  <a:gd name="T61" fmla="*/ 267 h 411"/>
                  <a:gd name="T62" fmla="*/ 20 w 411"/>
                  <a:gd name="T63" fmla="*/ 411 h 411"/>
                  <a:gd name="T64" fmla="*/ 181 w 411"/>
                  <a:gd name="T65" fmla="*/ 504 h 411"/>
                  <a:gd name="T66" fmla="*/ 327 w 411"/>
                  <a:gd name="T67" fmla="*/ 504 h 411"/>
                  <a:gd name="T68" fmla="*/ 285 w 411"/>
                  <a:gd name="T69" fmla="*/ 676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411">
                    <a:moveTo>
                      <a:pt x="206" y="411"/>
                    </a:moveTo>
                    <a:cubicBezTo>
                      <a:pt x="127" y="333"/>
                      <a:pt x="127" y="333"/>
                      <a:pt x="127" y="333"/>
                    </a:cubicBezTo>
                    <a:cubicBezTo>
                      <a:pt x="134" y="331"/>
                      <a:pt x="134" y="331"/>
                      <a:pt x="134" y="331"/>
                    </a:cubicBezTo>
                    <a:cubicBezTo>
                      <a:pt x="143" y="330"/>
                      <a:pt x="152" y="326"/>
                      <a:pt x="158" y="319"/>
                    </a:cubicBezTo>
                    <a:cubicBezTo>
                      <a:pt x="176" y="302"/>
                      <a:pt x="176" y="273"/>
                      <a:pt x="158" y="256"/>
                    </a:cubicBezTo>
                    <a:cubicBezTo>
                      <a:pt x="150" y="248"/>
                      <a:pt x="139" y="243"/>
                      <a:pt x="127" y="243"/>
                    </a:cubicBezTo>
                    <a:cubicBezTo>
                      <a:pt x="115" y="243"/>
                      <a:pt x="104" y="248"/>
                      <a:pt x="95" y="256"/>
                    </a:cubicBezTo>
                    <a:cubicBezTo>
                      <a:pt x="89" y="263"/>
                      <a:pt x="85" y="271"/>
                      <a:pt x="83" y="280"/>
                    </a:cubicBezTo>
                    <a:cubicBezTo>
                      <a:pt x="82" y="287"/>
                      <a:pt x="82" y="287"/>
                      <a:pt x="82" y="287"/>
                    </a:cubicBezTo>
                    <a:cubicBezTo>
                      <a:pt x="0" y="205"/>
                      <a:pt x="0" y="205"/>
                      <a:pt x="0" y="205"/>
                    </a:cubicBezTo>
                    <a:cubicBezTo>
                      <a:pt x="68" y="138"/>
                      <a:pt x="68" y="138"/>
                      <a:pt x="68" y="138"/>
                    </a:cubicBezTo>
                    <a:cubicBezTo>
                      <a:pt x="64" y="135"/>
                      <a:pt x="60" y="132"/>
                      <a:pt x="56" y="129"/>
                    </a:cubicBezTo>
                    <a:cubicBezTo>
                      <a:pt x="47" y="119"/>
                      <a:pt x="41" y="106"/>
                      <a:pt x="41" y="93"/>
                    </a:cubicBezTo>
                    <a:cubicBezTo>
                      <a:pt x="41" y="79"/>
                      <a:pt x="47" y="66"/>
                      <a:pt x="56" y="56"/>
                    </a:cubicBezTo>
                    <a:cubicBezTo>
                      <a:pt x="66" y="46"/>
                      <a:pt x="79" y="41"/>
                      <a:pt x="93" y="41"/>
                    </a:cubicBezTo>
                    <a:cubicBezTo>
                      <a:pt x="107" y="41"/>
                      <a:pt x="120" y="46"/>
                      <a:pt x="129" y="56"/>
                    </a:cubicBezTo>
                    <a:cubicBezTo>
                      <a:pt x="133" y="59"/>
                      <a:pt x="136" y="63"/>
                      <a:pt x="138" y="67"/>
                    </a:cubicBezTo>
                    <a:cubicBezTo>
                      <a:pt x="206" y="0"/>
                      <a:pt x="206" y="0"/>
                      <a:pt x="206" y="0"/>
                    </a:cubicBezTo>
                    <a:cubicBezTo>
                      <a:pt x="284" y="79"/>
                      <a:pt x="284" y="79"/>
                      <a:pt x="284" y="79"/>
                    </a:cubicBezTo>
                    <a:cubicBezTo>
                      <a:pt x="279" y="80"/>
                      <a:pt x="279" y="80"/>
                      <a:pt x="279" y="80"/>
                    </a:cubicBezTo>
                    <a:cubicBezTo>
                      <a:pt x="272" y="82"/>
                      <a:pt x="265" y="86"/>
                      <a:pt x="260" y="91"/>
                    </a:cubicBezTo>
                    <a:cubicBezTo>
                      <a:pt x="243" y="109"/>
                      <a:pt x="243" y="137"/>
                      <a:pt x="260" y="154"/>
                    </a:cubicBezTo>
                    <a:cubicBezTo>
                      <a:pt x="268" y="163"/>
                      <a:pt x="280" y="167"/>
                      <a:pt x="292" y="167"/>
                    </a:cubicBezTo>
                    <a:cubicBezTo>
                      <a:pt x="303" y="167"/>
                      <a:pt x="315" y="163"/>
                      <a:pt x="323" y="154"/>
                    </a:cubicBezTo>
                    <a:cubicBezTo>
                      <a:pt x="328" y="149"/>
                      <a:pt x="332" y="143"/>
                      <a:pt x="334" y="136"/>
                    </a:cubicBezTo>
                    <a:cubicBezTo>
                      <a:pt x="336" y="130"/>
                      <a:pt x="336" y="130"/>
                      <a:pt x="336" y="130"/>
                    </a:cubicBezTo>
                    <a:cubicBezTo>
                      <a:pt x="411" y="205"/>
                      <a:pt x="411" y="205"/>
                      <a:pt x="411" y="205"/>
                    </a:cubicBezTo>
                    <a:cubicBezTo>
                      <a:pt x="343" y="273"/>
                      <a:pt x="343" y="273"/>
                      <a:pt x="343" y="273"/>
                    </a:cubicBezTo>
                    <a:cubicBezTo>
                      <a:pt x="348" y="275"/>
                      <a:pt x="351" y="278"/>
                      <a:pt x="355" y="281"/>
                    </a:cubicBezTo>
                    <a:cubicBezTo>
                      <a:pt x="365" y="291"/>
                      <a:pt x="370" y="304"/>
                      <a:pt x="370" y="318"/>
                    </a:cubicBezTo>
                    <a:cubicBezTo>
                      <a:pt x="370" y="332"/>
                      <a:pt x="365" y="345"/>
                      <a:pt x="355" y="355"/>
                    </a:cubicBezTo>
                    <a:cubicBezTo>
                      <a:pt x="345" y="364"/>
                      <a:pt x="332" y="370"/>
                      <a:pt x="318" y="370"/>
                    </a:cubicBezTo>
                    <a:cubicBezTo>
                      <a:pt x="305" y="370"/>
                      <a:pt x="292" y="364"/>
                      <a:pt x="282" y="355"/>
                    </a:cubicBezTo>
                    <a:cubicBezTo>
                      <a:pt x="278" y="351"/>
                      <a:pt x="276" y="347"/>
                      <a:pt x="273" y="343"/>
                    </a:cubicBezTo>
                    <a:lnTo>
                      <a:pt x="206" y="411"/>
                    </a:lnTo>
                    <a:close/>
                    <a:moveTo>
                      <a:pt x="142" y="337"/>
                    </a:moveTo>
                    <a:cubicBezTo>
                      <a:pt x="206" y="401"/>
                      <a:pt x="206" y="401"/>
                      <a:pt x="206" y="401"/>
                    </a:cubicBezTo>
                    <a:cubicBezTo>
                      <a:pt x="275" y="331"/>
                      <a:pt x="275" y="331"/>
                      <a:pt x="275" y="331"/>
                    </a:cubicBezTo>
                    <a:cubicBezTo>
                      <a:pt x="278" y="336"/>
                      <a:pt x="278" y="336"/>
                      <a:pt x="278" y="336"/>
                    </a:cubicBezTo>
                    <a:cubicBezTo>
                      <a:pt x="280" y="341"/>
                      <a:pt x="283" y="345"/>
                      <a:pt x="287" y="349"/>
                    </a:cubicBezTo>
                    <a:cubicBezTo>
                      <a:pt x="295" y="358"/>
                      <a:pt x="306" y="362"/>
                      <a:pt x="318" y="362"/>
                    </a:cubicBezTo>
                    <a:cubicBezTo>
                      <a:pt x="330" y="362"/>
                      <a:pt x="341" y="358"/>
                      <a:pt x="350" y="349"/>
                    </a:cubicBezTo>
                    <a:cubicBezTo>
                      <a:pt x="358" y="341"/>
                      <a:pt x="363" y="330"/>
                      <a:pt x="363" y="318"/>
                    </a:cubicBezTo>
                    <a:cubicBezTo>
                      <a:pt x="363" y="306"/>
                      <a:pt x="358" y="295"/>
                      <a:pt x="350" y="287"/>
                    </a:cubicBezTo>
                    <a:cubicBezTo>
                      <a:pt x="346" y="283"/>
                      <a:pt x="341" y="279"/>
                      <a:pt x="336" y="277"/>
                    </a:cubicBezTo>
                    <a:cubicBezTo>
                      <a:pt x="331" y="275"/>
                      <a:pt x="331" y="275"/>
                      <a:pt x="331" y="275"/>
                    </a:cubicBezTo>
                    <a:cubicBezTo>
                      <a:pt x="401" y="205"/>
                      <a:pt x="401" y="205"/>
                      <a:pt x="401" y="205"/>
                    </a:cubicBezTo>
                    <a:cubicBezTo>
                      <a:pt x="339" y="143"/>
                      <a:pt x="339" y="143"/>
                      <a:pt x="339" y="143"/>
                    </a:cubicBezTo>
                    <a:cubicBezTo>
                      <a:pt x="336" y="149"/>
                      <a:pt x="333" y="155"/>
                      <a:pt x="328" y="159"/>
                    </a:cubicBezTo>
                    <a:cubicBezTo>
                      <a:pt x="318" y="169"/>
                      <a:pt x="305" y="175"/>
                      <a:pt x="292" y="175"/>
                    </a:cubicBezTo>
                    <a:cubicBezTo>
                      <a:pt x="278" y="175"/>
                      <a:pt x="265" y="169"/>
                      <a:pt x="255" y="159"/>
                    </a:cubicBezTo>
                    <a:cubicBezTo>
                      <a:pt x="235" y="139"/>
                      <a:pt x="235" y="107"/>
                      <a:pt x="255" y="86"/>
                    </a:cubicBezTo>
                    <a:cubicBezTo>
                      <a:pt x="260" y="82"/>
                      <a:pt x="265" y="78"/>
                      <a:pt x="271" y="75"/>
                    </a:cubicBezTo>
                    <a:cubicBezTo>
                      <a:pt x="206" y="10"/>
                      <a:pt x="206" y="10"/>
                      <a:pt x="206" y="10"/>
                    </a:cubicBezTo>
                    <a:cubicBezTo>
                      <a:pt x="136" y="80"/>
                      <a:pt x="136" y="80"/>
                      <a:pt x="136" y="80"/>
                    </a:cubicBezTo>
                    <a:cubicBezTo>
                      <a:pt x="134" y="75"/>
                      <a:pt x="134" y="75"/>
                      <a:pt x="134" y="75"/>
                    </a:cubicBezTo>
                    <a:cubicBezTo>
                      <a:pt x="131" y="70"/>
                      <a:pt x="128" y="65"/>
                      <a:pt x="124" y="61"/>
                    </a:cubicBezTo>
                    <a:cubicBezTo>
                      <a:pt x="116" y="53"/>
                      <a:pt x="105" y="48"/>
                      <a:pt x="93" y="48"/>
                    </a:cubicBezTo>
                    <a:cubicBezTo>
                      <a:pt x="81" y="48"/>
                      <a:pt x="70" y="53"/>
                      <a:pt x="61" y="61"/>
                    </a:cubicBezTo>
                    <a:cubicBezTo>
                      <a:pt x="53" y="69"/>
                      <a:pt x="48" y="81"/>
                      <a:pt x="48" y="93"/>
                    </a:cubicBezTo>
                    <a:cubicBezTo>
                      <a:pt x="48" y="104"/>
                      <a:pt x="53" y="116"/>
                      <a:pt x="61" y="124"/>
                    </a:cubicBezTo>
                    <a:cubicBezTo>
                      <a:pt x="65" y="128"/>
                      <a:pt x="70" y="131"/>
                      <a:pt x="75" y="133"/>
                    </a:cubicBezTo>
                    <a:cubicBezTo>
                      <a:pt x="80" y="135"/>
                      <a:pt x="80" y="135"/>
                      <a:pt x="80" y="135"/>
                    </a:cubicBezTo>
                    <a:cubicBezTo>
                      <a:pt x="10" y="205"/>
                      <a:pt x="10" y="205"/>
                      <a:pt x="10" y="205"/>
                    </a:cubicBezTo>
                    <a:cubicBezTo>
                      <a:pt x="77" y="272"/>
                      <a:pt x="77" y="272"/>
                      <a:pt x="77" y="272"/>
                    </a:cubicBezTo>
                    <a:cubicBezTo>
                      <a:pt x="80" y="264"/>
                      <a:pt x="84" y="257"/>
                      <a:pt x="90" y="251"/>
                    </a:cubicBezTo>
                    <a:cubicBezTo>
                      <a:pt x="100" y="241"/>
                      <a:pt x="113" y="236"/>
                      <a:pt x="127" y="236"/>
                    </a:cubicBezTo>
                    <a:cubicBezTo>
                      <a:pt x="141" y="236"/>
                      <a:pt x="154" y="241"/>
                      <a:pt x="163" y="251"/>
                    </a:cubicBezTo>
                    <a:cubicBezTo>
                      <a:pt x="184" y="271"/>
                      <a:pt x="184" y="304"/>
                      <a:pt x="163" y="324"/>
                    </a:cubicBezTo>
                    <a:cubicBezTo>
                      <a:pt x="157" y="330"/>
                      <a:pt x="150" y="335"/>
                      <a:pt x="142" y="3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79" name="Group 32">
              <a:extLst>
                <a:ext uri="{FF2B5EF4-FFF2-40B4-BE49-F238E27FC236}">
                  <a16:creationId xmlns:a16="http://schemas.microsoft.com/office/drawing/2014/main" id="{34D2CBFC-0C28-43A4-8DCE-D380479E4DB1}"/>
                </a:ext>
              </a:extLst>
            </p:cNvPr>
            <p:cNvGrpSpPr>
              <a:grpSpLocks/>
            </p:cNvGrpSpPr>
            <p:nvPr/>
          </p:nvGrpSpPr>
          <p:grpSpPr bwMode="auto">
            <a:xfrm>
              <a:off x="1636783" y="2999558"/>
              <a:ext cx="1746249" cy="1746249"/>
              <a:chOff x="2081" y="1355"/>
              <a:chExt cx="825" cy="825"/>
            </a:xfrm>
          </p:grpSpPr>
          <p:sp>
            <p:nvSpPr>
              <p:cNvPr id="80" name="Freeform 7">
                <a:extLst>
                  <a:ext uri="{FF2B5EF4-FFF2-40B4-BE49-F238E27FC236}">
                    <a16:creationId xmlns:a16="http://schemas.microsoft.com/office/drawing/2014/main" id="{441869C0-6BE2-4ED4-BCD8-54DAF1B4AD3F}"/>
                  </a:ext>
                </a:extLst>
              </p:cNvPr>
              <p:cNvSpPr>
                <a:spLocks/>
              </p:cNvSpPr>
              <p:nvPr/>
            </p:nvSpPr>
            <p:spPr bwMode="auto">
              <a:xfrm>
                <a:off x="2091" y="1365"/>
                <a:ext cx="805" cy="805"/>
              </a:xfrm>
              <a:custGeom>
                <a:avLst/>
                <a:gdLst>
                  <a:gd name="T0" fmla="*/ 560 w 401"/>
                  <a:gd name="T1" fmla="*/ 106 h 401"/>
                  <a:gd name="T2" fmla="*/ 540 w 401"/>
                  <a:gd name="T3" fmla="*/ 137 h 401"/>
                  <a:gd name="T4" fmla="*/ 401 w 401"/>
                  <a:gd name="T5" fmla="*/ 0 h 401"/>
                  <a:gd name="T6" fmla="*/ 253 w 401"/>
                  <a:gd name="T7" fmla="*/ 149 h 401"/>
                  <a:gd name="T8" fmla="*/ 305 w 401"/>
                  <a:gd name="T9" fmla="*/ 175 h 401"/>
                  <a:gd name="T10" fmla="*/ 305 w 401"/>
                  <a:gd name="T11" fmla="*/ 311 h 401"/>
                  <a:gd name="T12" fmla="*/ 169 w 401"/>
                  <a:gd name="T13" fmla="*/ 311 h 401"/>
                  <a:gd name="T14" fmla="*/ 143 w 401"/>
                  <a:gd name="T15" fmla="*/ 259 h 401"/>
                  <a:gd name="T16" fmla="*/ 0 w 401"/>
                  <a:gd name="T17" fmla="*/ 401 h 401"/>
                  <a:gd name="T18" fmla="*/ 139 w 401"/>
                  <a:gd name="T19" fmla="*/ 540 h 401"/>
                  <a:gd name="T20" fmla="*/ 108 w 401"/>
                  <a:gd name="T21" fmla="*/ 560 h 401"/>
                  <a:gd name="T22" fmla="*/ 108 w 401"/>
                  <a:gd name="T23" fmla="*/ 697 h 401"/>
                  <a:gd name="T24" fmla="*/ 245 w 401"/>
                  <a:gd name="T25" fmla="*/ 697 h 401"/>
                  <a:gd name="T26" fmla="*/ 265 w 401"/>
                  <a:gd name="T27" fmla="*/ 666 h 401"/>
                  <a:gd name="T28" fmla="*/ 401 w 401"/>
                  <a:gd name="T29" fmla="*/ 805 h 401"/>
                  <a:gd name="T30" fmla="*/ 540 w 401"/>
                  <a:gd name="T31" fmla="*/ 666 h 401"/>
                  <a:gd name="T32" fmla="*/ 500 w 401"/>
                  <a:gd name="T33" fmla="*/ 642 h 401"/>
                  <a:gd name="T34" fmla="*/ 500 w 401"/>
                  <a:gd name="T35" fmla="*/ 506 h 401"/>
                  <a:gd name="T36" fmla="*/ 636 w 401"/>
                  <a:gd name="T37" fmla="*/ 506 h 401"/>
                  <a:gd name="T38" fmla="*/ 660 w 401"/>
                  <a:gd name="T39" fmla="*/ 546 h 401"/>
                  <a:gd name="T40" fmla="*/ 805 w 401"/>
                  <a:gd name="T41" fmla="*/ 401 h 401"/>
                  <a:gd name="T42" fmla="*/ 666 w 401"/>
                  <a:gd name="T43" fmla="*/ 265 h 401"/>
                  <a:gd name="T44" fmla="*/ 697 w 401"/>
                  <a:gd name="T45" fmla="*/ 243 h 401"/>
                  <a:gd name="T46" fmla="*/ 697 w 401"/>
                  <a:gd name="T47" fmla="*/ 106 h 401"/>
                  <a:gd name="T48" fmla="*/ 560 w 401"/>
                  <a:gd name="T49" fmla="*/ 106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rgbClr val="B8CA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81" name="Freeform 8">
                <a:extLst>
                  <a:ext uri="{FF2B5EF4-FFF2-40B4-BE49-F238E27FC236}">
                    <a16:creationId xmlns:a16="http://schemas.microsoft.com/office/drawing/2014/main" id="{39905F42-20FB-4AB5-B9DF-FF897F19BF3F}"/>
                  </a:ext>
                </a:extLst>
              </p:cNvPr>
              <p:cNvSpPr>
                <a:spLocks noEditPoints="1"/>
              </p:cNvSpPr>
              <p:nvPr/>
            </p:nvSpPr>
            <p:spPr bwMode="auto">
              <a:xfrm>
                <a:off x="2081" y="1355"/>
                <a:ext cx="825" cy="825"/>
              </a:xfrm>
              <a:custGeom>
                <a:avLst/>
                <a:gdLst>
                  <a:gd name="T0" fmla="*/ 277 w 411"/>
                  <a:gd name="T1" fmla="*/ 689 h 411"/>
                  <a:gd name="T2" fmla="*/ 187 w 411"/>
                  <a:gd name="T3" fmla="*/ 743 h 411"/>
                  <a:gd name="T4" fmla="*/ 112 w 411"/>
                  <a:gd name="T5" fmla="*/ 564 h 411"/>
                  <a:gd name="T6" fmla="*/ 0 w 411"/>
                  <a:gd name="T7" fmla="*/ 411 h 411"/>
                  <a:gd name="T8" fmla="*/ 159 w 411"/>
                  <a:gd name="T9" fmla="*/ 269 h 411"/>
                  <a:gd name="T10" fmla="*/ 247 w 411"/>
                  <a:gd name="T11" fmla="*/ 343 h 411"/>
                  <a:gd name="T12" fmla="*/ 311 w 411"/>
                  <a:gd name="T13" fmla="*/ 191 h 411"/>
                  <a:gd name="T14" fmla="*/ 249 w 411"/>
                  <a:gd name="T15" fmla="*/ 163 h 411"/>
                  <a:gd name="T16" fmla="*/ 548 w 411"/>
                  <a:gd name="T17" fmla="*/ 134 h 411"/>
                  <a:gd name="T18" fmla="*/ 638 w 411"/>
                  <a:gd name="T19" fmla="*/ 82 h 411"/>
                  <a:gd name="T20" fmla="*/ 713 w 411"/>
                  <a:gd name="T21" fmla="*/ 259 h 411"/>
                  <a:gd name="T22" fmla="*/ 825 w 411"/>
                  <a:gd name="T23" fmla="*/ 411 h 411"/>
                  <a:gd name="T24" fmla="*/ 662 w 411"/>
                  <a:gd name="T25" fmla="*/ 558 h 411"/>
                  <a:gd name="T26" fmla="*/ 578 w 411"/>
                  <a:gd name="T27" fmla="*/ 496 h 411"/>
                  <a:gd name="T28" fmla="*/ 514 w 411"/>
                  <a:gd name="T29" fmla="*/ 648 h 411"/>
                  <a:gd name="T30" fmla="*/ 564 w 411"/>
                  <a:gd name="T31" fmla="*/ 672 h 411"/>
                  <a:gd name="T32" fmla="*/ 273 w 411"/>
                  <a:gd name="T33" fmla="*/ 664 h 411"/>
                  <a:gd name="T34" fmla="*/ 536 w 411"/>
                  <a:gd name="T35" fmla="*/ 680 h 411"/>
                  <a:gd name="T36" fmla="*/ 504 w 411"/>
                  <a:gd name="T37" fmla="*/ 512 h 411"/>
                  <a:gd name="T38" fmla="*/ 650 w 411"/>
                  <a:gd name="T39" fmla="*/ 512 h 411"/>
                  <a:gd name="T40" fmla="*/ 805 w 411"/>
                  <a:gd name="T41" fmla="*/ 411 h 411"/>
                  <a:gd name="T42" fmla="*/ 674 w 411"/>
                  <a:gd name="T43" fmla="*/ 267 h 411"/>
                  <a:gd name="T44" fmla="*/ 703 w 411"/>
                  <a:gd name="T45" fmla="*/ 122 h 411"/>
                  <a:gd name="T46" fmla="*/ 576 w 411"/>
                  <a:gd name="T47" fmla="*/ 122 h 411"/>
                  <a:gd name="T48" fmla="*/ 552 w 411"/>
                  <a:gd name="T49" fmla="*/ 161 h 411"/>
                  <a:gd name="T50" fmla="*/ 277 w 411"/>
                  <a:gd name="T51" fmla="*/ 155 h 411"/>
                  <a:gd name="T52" fmla="*/ 321 w 411"/>
                  <a:gd name="T53" fmla="*/ 327 h 411"/>
                  <a:gd name="T54" fmla="*/ 175 w 411"/>
                  <a:gd name="T55" fmla="*/ 327 h 411"/>
                  <a:gd name="T56" fmla="*/ 20 w 411"/>
                  <a:gd name="T57" fmla="*/ 411 h 411"/>
                  <a:gd name="T58" fmla="*/ 151 w 411"/>
                  <a:gd name="T59" fmla="*/ 556 h 411"/>
                  <a:gd name="T60" fmla="*/ 122 w 411"/>
                  <a:gd name="T61" fmla="*/ 701 h 411"/>
                  <a:gd name="T62" fmla="*/ 249 w 411"/>
                  <a:gd name="T63" fmla="*/ 701 h 411"/>
                  <a:gd name="T64" fmla="*/ 273 w 411"/>
                  <a:gd name="T65" fmla="*/ 664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85" name="Group 31">
              <a:extLst>
                <a:ext uri="{FF2B5EF4-FFF2-40B4-BE49-F238E27FC236}">
                  <a16:creationId xmlns:a16="http://schemas.microsoft.com/office/drawing/2014/main" id="{49874A73-C446-46A4-8747-9719DA0A2E00}"/>
                </a:ext>
              </a:extLst>
            </p:cNvPr>
            <p:cNvGrpSpPr>
              <a:grpSpLocks/>
            </p:cNvGrpSpPr>
            <p:nvPr/>
          </p:nvGrpSpPr>
          <p:grpSpPr bwMode="auto">
            <a:xfrm>
              <a:off x="4110106" y="2185782"/>
              <a:ext cx="1746251" cy="1746249"/>
              <a:chOff x="2468" y="965"/>
              <a:chExt cx="825" cy="825"/>
            </a:xfrm>
          </p:grpSpPr>
          <p:sp>
            <p:nvSpPr>
              <p:cNvPr id="86" name="Freeform 13">
                <a:extLst>
                  <a:ext uri="{FF2B5EF4-FFF2-40B4-BE49-F238E27FC236}">
                    <a16:creationId xmlns:a16="http://schemas.microsoft.com/office/drawing/2014/main" id="{96CCA40B-9EA6-42B4-B200-9F193F0C9904}"/>
                  </a:ext>
                </a:extLst>
              </p:cNvPr>
              <p:cNvSpPr>
                <a:spLocks/>
              </p:cNvSpPr>
              <p:nvPr/>
            </p:nvSpPr>
            <p:spPr bwMode="auto">
              <a:xfrm>
                <a:off x="2483" y="974"/>
                <a:ext cx="805" cy="804"/>
              </a:xfrm>
              <a:custGeom>
                <a:avLst/>
                <a:gdLst>
                  <a:gd name="T0" fmla="*/ 108 w 401"/>
                  <a:gd name="T1" fmla="*/ 245 h 401"/>
                  <a:gd name="T2" fmla="*/ 139 w 401"/>
                  <a:gd name="T3" fmla="*/ 265 h 401"/>
                  <a:gd name="T4" fmla="*/ 0 w 401"/>
                  <a:gd name="T5" fmla="*/ 401 h 401"/>
                  <a:gd name="T6" fmla="*/ 149 w 401"/>
                  <a:gd name="T7" fmla="*/ 551 h 401"/>
                  <a:gd name="T8" fmla="*/ 177 w 401"/>
                  <a:gd name="T9" fmla="*/ 499 h 401"/>
                  <a:gd name="T10" fmla="*/ 313 w 401"/>
                  <a:gd name="T11" fmla="*/ 499 h 401"/>
                  <a:gd name="T12" fmla="*/ 313 w 401"/>
                  <a:gd name="T13" fmla="*/ 636 h 401"/>
                  <a:gd name="T14" fmla="*/ 261 w 401"/>
                  <a:gd name="T15" fmla="*/ 662 h 401"/>
                  <a:gd name="T16" fmla="*/ 404 w 401"/>
                  <a:gd name="T17" fmla="*/ 804 h 401"/>
                  <a:gd name="T18" fmla="*/ 540 w 401"/>
                  <a:gd name="T19" fmla="*/ 666 h 401"/>
                  <a:gd name="T20" fmla="*/ 560 w 401"/>
                  <a:gd name="T21" fmla="*/ 696 h 401"/>
                  <a:gd name="T22" fmla="*/ 697 w 401"/>
                  <a:gd name="T23" fmla="*/ 696 h 401"/>
                  <a:gd name="T24" fmla="*/ 697 w 401"/>
                  <a:gd name="T25" fmla="*/ 559 h 401"/>
                  <a:gd name="T26" fmla="*/ 666 w 401"/>
                  <a:gd name="T27" fmla="*/ 539 h 401"/>
                  <a:gd name="T28" fmla="*/ 805 w 401"/>
                  <a:gd name="T29" fmla="*/ 401 h 401"/>
                  <a:gd name="T30" fmla="*/ 668 w 401"/>
                  <a:gd name="T31" fmla="*/ 265 h 401"/>
                  <a:gd name="T32" fmla="*/ 642 w 401"/>
                  <a:gd name="T33" fmla="*/ 305 h 401"/>
                  <a:gd name="T34" fmla="*/ 506 w 401"/>
                  <a:gd name="T35" fmla="*/ 305 h 401"/>
                  <a:gd name="T36" fmla="*/ 506 w 401"/>
                  <a:gd name="T37" fmla="*/ 168 h 401"/>
                  <a:gd name="T38" fmla="*/ 548 w 401"/>
                  <a:gd name="T39" fmla="*/ 144 h 401"/>
                  <a:gd name="T40" fmla="*/ 404 w 401"/>
                  <a:gd name="T41" fmla="*/ 0 h 401"/>
                  <a:gd name="T42" fmla="*/ 265 w 401"/>
                  <a:gd name="T43" fmla="*/ 136 h 401"/>
                  <a:gd name="T44" fmla="*/ 245 w 401"/>
                  <a:gd name="T45" fmla="*/ 108 h 401"/>
                  <a:gd name="T46" fmla="*/ 108 w 401"/>
                  <a:gd name="T47" fmla="*/ 108 h 401"/>
                  <a:gd name="T48" fmla="*/ 108 w 401"/>
                  <a:gd name="T49" fmla="*/ 245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54" y="122"/>
                    </a:moveTo>
                    <a:cubicBezTo>
                      <a:pt x="58" y="126"/>
                      <a:pt x="63" y="129"/>
                      <a:pt x="69" y="132"/>
                    </a:cubicBezTo>
                    <a:cubicBezTo>
                      <a:pt x="0" y="200"/>
                      <a:pt x="0" y="200"/>
                      <a:pt x="0" y="200"/>
                    </a:cubicBezTo>
                    <a:cubicBezTo>
                      <a:pt x="74" y="275"/>
                      <a:pt x="74" y="275"/>
                      <a:pt x="74" y="275"/>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5"/>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4"/>
                    </a:cubicBezTo>
                    <a:cubicBezTo>
                      <a:pt x="103" y="35"/>
                      <a:pt x="73" y="35"/>
                      <a:pt x="54" y="54"/>
                    </a:cubicBezTo>
                    <a:cubicBezTo>
                      <a:pt x="35" y="72"/>
                      <a:pt x="35" y="103"/>
                      <a:pt x="54" y="122"/>
                    </a:cubicBezTo>
                    <a:close/>
                  </a:path>
                </a:pathLst>
              </a:custGeom>
              <a:solidFill>
                <a:srgbClr val="B8CA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87" name="Freeform 14">
                <a:extLst>
                  <a:ext uri="{FF2B5EF4-FFF2-40B4-BE49-F238E27FC236}">
                    <a16:creationId xmlns:a16="http://schemas.microsoft.com/office/drawing/2014/main" id="{962672B9-0E7C-4010-B7F4-4BB71CD67BA0}"/>
                  </a:ext>
                </a:extLst>
              </p:cNvPr>
              <p:cNvSpPr>
                <a:spLocks noEditPoints="1"/>
              </p:cNvSpPr>
              <p:nvPr/>
            </p:nvSpPr>
            <p:spPr bwMode="auto">
              <a:xfrm>
                <a:off x="2468" y="965"/>
                <a:ext cx="825" cy="825"/>
              </a:xfrm>
              <a:custGeom>
                <a:avLst/>
                <a:gdLst>
                  <a:gd name="T0" fmla="*/ 255 w 411"/>
                  <a:gd name="T1" fmla="*/ 668 h 411"/>
                  <a:gd name="T2" fmla="*/ 317 w 411"/>
                  <a:gd name="T3" fmla="*/ 640 h 411"/>
                  <a:gd name="T4" fmla="*/ 255 w 411"/>
                  <a:gd name="T5" fmla="*/ 488 h 411"/>
                  <a:gd name="T6" fmla="*/ 167 w 411"/>
                  <a:gd name="T7" fmla="*/ 562 h 411"/>
                  <a:gd name="T8" fmla="*/ 0 w 411"/>
                  <a:gd name="T9" fmla="*/ 411 h 411"/>
                  <a:gd name="T10" fmla="*/ 112 w 411"/>
                  <a:gd name="T11" fmla="*/ 259 h 411"/>
                  <a:gd name="T12" fmla="*/ 112 w 411"/>
                  <a:gd name="T13" fmla="*/ 112 h 411"/>
                  <a:gd name="T14" fmla="*/ 259 w 411"/>
                  <a:gd name="T15" fmla="*/ 112 h 411"/>
                  <a:gd name="T16" fmla="*/ 414 w 411"/>
                  <a:gd name="T17" fmla="*/ 0 h 411"/>
                  <a:gd name="T18" fmla="*/ 560 w 411"/>
                  <a:gd name="T19" fmla="*/ 161 h 411"/>
                  <a:gd name="T20" fmla="*/ 522 w 411"/>
                  <a:gd name="T21" fmla="*/ 309 h 411"/>
                  <a:gd name="T22" fmla="*/ 648 w 411"/>
                  <a:gd name="T23" fmla="*/ 309 h 411"/>
                  <a:gd name="T24" fmla="*/ 674 w 411"/>
                  <a:gd name="T25" fmla="*/ 261 h 411"/>
                  <a:gd name="T26" fmla="*/ 689 w 411"/>
                  <a:gd name="T27" fmla="*/ 548 h 411"/>
                  <a:gd name="T28" fmla="*/ 743 w 411"/>
                  <a:gd name="T29" fmla="*/ 638 h 411"/>
                  <a:gd name="T30" fmla="*/ 638 w 411"/>
                  <a:gd name="T31" fmla="*/ 743 h 411"/>
                  <a:gd name="T32" fmla="*/ 548 w 411"/>
                  <a:gd name="T33" fmla="*/ 689 h 411"/>
                  <a:gd name="T34" fmla="*/ 285 w 411"/>
                  <a:gd name="T35" fmla="*/ 676 h 411"/>
                  <a:gd name="T36" fmla="*/ 552 w 411"/>
                  <a:gd name="T37" fmla="*/ 664 h 411"/>
                  <a:gd name="T38" fmla="*/ 576 w 411"/>
                  <a:gd name="T39" fmla="*/ 701 h 411"/>
                  <a:gd name="T40" fmla="*/ 703 w 411"/>
                  <a:gd name="T41" fmla="*/ 701 h 411"/>
                  <a:gd name="T42" fmla="*/ 703 w 411"/>
                  <a:gd name="T43" fmla="*/ 576 h 411"/>
                  <a:gd name="T44" fmla="*/ 664 w 411"/>
                  <a:gd name="T45" fmla="*/ 552 h 411"/>
                  <a:gd name="T46" fmla="*/ 680 w 411"/>
                  <a:gd name="T47" fmla="*/ 287 h 411"/>
                  <a:gd name="T48" fmla="*/ 586 w 411"/>
                  <a:gd name="T49" fmla="*/ 351 h 411"/>
                  <a:gd name="T50" fmla="*/ 512 w 411"/>
                  <a:gd name="T51" fmla="*/ 173 h 411"/>
                  <a:gd name="T52" fmla="*/ 414 w 411"/>
                  <a:gd name="T53" fmla="*/ 20 h 411"/>
                  <a:gd name="T54" fmla="*/ 269 w 411"/>
                  <a:gd name="T55" fmla="*/ 151 h 411"/>
                  <a:gd name="T56" fmla="*/ 187 w 411"/>
                  <a:gd name="T57" fmla="*/ 96 h 411"/>
                  <a:gd name="T58" fmla="*/ 96 w 411"/>
                  <a:gd name="T59" fmla="*/ 187 h 411"/>
                  <a:gd name="T60" fmla="*/ 151 w 411"/>
                  <a:gd name="T61" fmla="*/ 267 h 411"/>
                  <a:gd name="T62" fmla="*/ 20 w 411"/>
                  <a:gd name="T63" fmla="*/ 411 h 411"/>
                  <a:gd name="T64" fmla="*/ 181 w 411"/>
                  <a:gd name="T65" fmla="*/ 504 h 411"/>
                  <a:gd name="T66" fmla="*/ 327 w 411"/>
                  <a:gd name="T67" fmla="*/ 504 h 411"/>
                  <a:gd name="T68" fmla="*/ 285 w 411"/>
                  <a:gd name="T69" fmla="*/ 676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411">
                    <a:moveTo>
                      <a:pt x="206" y="411"/>
                    </a:moveTo>
                    <a:cubicBezTo>
                      <a:pt x="127" y="333"/>
                      <a:pt x="127" y="333"/>
                      <a:pt x="127" y="333"/>
                    </a:cubicBezTo>
                    <a:cubicBezTo>
                      <a:pt x="134" y="331"/>
                      <a:pt x="134" y="331"/>
                      <a:pt x="134" y="331"/>
                    </a:cubicBezTo>
                    <a:cubicBezTo>
                      <a:pt x="143" y="330"/>
                      <a:pt x="152" y="326"/>
                      <a:pt x="158" y="319"/>
                    </a:cubicBezTo>
                    <a:cubicBezTo>
                      <a:pt x="176" y="302"/>
                      <a:pt x="176" y="273"/>
                      <a:pt x="158" y="256"/>
                    </a:cubicBezTo>
                    <a:cubicBezTo>
                      <a:pt x="150" y="248"/>
                      <a:pt x="139" y="243"/>
                      <a:pt x="127" y="243"/>
                    </a:cubicBezTo>
                    <a:cubicBezTo>
                      <a:pt x="115" y="243"/>
                      <a:pt x="104" y="248"/>
                      <a:pt x="95" y="256"/>
                    </a:cubicBezTo>
                    <a:cubicBezTo>
                      <a:pt x="89" y="263"/>
                      <a:pt x="85" y="271"/>
                      <a:pt x="83" y="280"/>
                    </a:cubicBezTo>
                    <a:cubicBezTo>
                      <a:pt x="82" y="287"/>
                      <a:pt x="82" y="287"/>
                      <a:pt x="82" y="287"/>
                    </a:cubicBezTo>
                    <a:cubicBezTo>
                      <a:pt x="0" y="205"/>
                      <a:pt x="0" y="205"/>
                      <a:pt x="0" y="205"/>
                    </a:cubicBezTo>
                    <a:cubicBezTo>
                      <a:pt x="68" y="138"/>
                      <a:pt x="68" y="138"/>
                      <a:pt x="68" y="138"/>
                    </a:cubicBezTo>
                    <a:cubicBezTo>
                      <a:pt x="64" y="135"/>
                      <a:pt x="60" y="132"/>
                      <a:pt x="56" y="129"/>
                    </a:cubicBezTo>
                    <a:cubicBezTo>
                      <a:pt x="47" y="119"/>
                      <a:pt x="41" y="106"/>
                      <a:pt x="41" y="93"/>
                    </a:cubicBezTo>
                    <a:cubicBezTo>
                      <a:pt x="41" y="79"/>
                      <a:pt x="47" y="66"/>
                      <a:pt x="56" y="56"/>
                    </a:cubicBezTo>
                    <a:cubicBezTo>
                      <a:pt x="66" y="46"/>
                      <a:pt x="79" y="41"/>
                      <a:pt x="93" y="41"/>
                    </a:cubicBezTo>
                    <a:cubicBezTo>
                      <a:pt x="107" y="41"/>
                      <a:pt x="120" y="46"/>
                      <a:pt x="129" y="56"/>
                    </a:cubicBezTo>
                    <a:cubicBezTo>
                      <a:pt x="133" y="59"/>
                      <a:pt x="136" y="63"/>
                      <a:pt x="138" y="67"/>
                    </a:cubicBezTo>
                    <a:cubicBezTo>
                      <a:pt x="206" y="0"/>
                      <a:pt x="206" y="0"/>
                      <a:pt x="206" y="0"/>
                    </a:cubicBezTo>
                    <a:cubicBezTo>
                      <a:pt x="284" y="79"/>
                      <a:pt x="284" y="79"/>
                      <a:pt x="284" y="79"/>
                    </a:cubicBezTo>
                    <a:cubicBezTo>
                      <a:pt x="279" y="80"/>
                      <a:pt x="279" y="80"/>
                      <a:pt x="279" y="80"/>
                    </a:cubicBezTo>
                    <a:cubicBezTo>
                      <a:pt x="272" y="82"/>
                      <a:pt x="265" y="86"/>
                      <a:pt x="260" y="91"/>
                    </a:cubicBezTo>
                    <a:cubicBezTo>
                      <a:pt x="243" y="109"/>
                      <a:pt x="243" y="137"/>
                      <a:pt x="260" y="154"/>
                    </a:cubicBezTo>
                    <a:cubicBezTo>
                      <a:pt x="268" y="163"/>
                      <a:pt x="280" y="167"/>
                      <a:pt x="292" y="167"/>
                    </a:cubicBezTo>
                    <a:cubicBezTo>
                      <a:pt x="303" y="167"/>
                      <a:pt x="315" y="163"/>
                      <a:pt x="323" y="154"/>
                    </a:cubicBezTo>
                    <a:cubicBezTo>
                      <a:pt x="328" y="149"/>
                      <a:pt x="332" y="143"/>
                      <a:pt x="334" y="136"/>
                    </a:cubicBezTo>
                    <a:cubicBezTo>
                      <a:pt x="336" y="130"/>
                      <a:pt x="336" y="130"/>
                      <a:pt x="336" y="130"/>
                    </a:cubicBezTo>
                    <a:cubicBezTo>
                      <a:pt x="411" y="205"/>
                      <a:pt x="411" y="205"/>
                      <a:pt x="411" y="205"/>
                    </a:cubicBezTo>
                    <a:cubicBezTo>
                      <a:pt x="343" y="273"/>
                      <a:pt x="343" y="273"/>
                      <a:pt x="343" y="273"/>
                    </a:cubicBezTo>
                    <a:cubicBezTo>
                      <a:pt x="348" y="275"/>
                      <a:pt x="351" y="278"/>
                      <a:pt x="355" y="281"/>
                    </a:cubicBezTo>
                    <a:cubicBezTo>
                      <a:pt x="365" y="291"/>
                      <a:pt x="370" y="304"/>
                      <a:pt x="370" y="318"/>
                    </a:cubicBezTo>
                    <a:cubicBezTo>
                      <a:pt x="370" y="332"/>
                      <a:pt x="365" y="345"/>
                      <a:pt x="355" y="355"/>
                    </a:cubicBezTo>
                    <a:cubicBezTo>
                      <a:pt x="345" y="364"/>
                      <a:pt x="332" y="370"/>
                      <a:pt x="318" y="370"/>
                    </a:cubicBezTo>
                    <a:cubicBezTo>
                      <a:pt x="305" y="370"/>
                      <a:pt x="292" y="364"/>
                      <a:pt x="282" y="355"/>
                    </a:cubicBezTo>
                    <a:cubicBezTo>
                      <a:pt x="278" y="351"/>
                      <a:pt x="276" y="347"/>
                      <a:pt x="273" y="343"/>
                    </a:cubicBezTo>
                    <a:lnTo>
                      <a:pt x="206" y="411"/>
                    </a:lnTo>
                    <a:close/>
                    <a:moveTo>
                      <a:pt x="142" y="337"/>
                    </a:moveTo>
                    <a:cubicBezTo>
                      <a:pt x="206" y="401"/>
                      <a:pt x="206" y="401"/>
                      <a:pt x="206" y="401"/>
                    </a:cubicBezTo>
                    <a:cubicBezTo>
                      <a:pt x="275" y="331"/>
                      <a:pt x="275" y="331"/>
                      <a:pt x="275" y="331"/>
                    </a:cubicBezTo>
                    <a:cubicBezTo>
                      <a:pt x="278" y="336"/>
                      <a:pt x="278" y="336"/>
                      <a:pt x="278" y="336"/>
                    </a:cubicBezTo>
                    <a:cubicBezTo>
                      <a:pt x="280" y="341"/>
                      <a:pt x="283" y="345"/>
                      <a:pt x="287" y="349"/>
                    </a:cubicBezTo>
                    <a:cubicBezTo>
                      <a:pt x="295" y="358"/>
                      <a:pt x="306" y="362"/>
                      <a:pt x="318" y="362"/>
                    </a:cubicBezTo>
                    <a:cubicBezTo>
                      <a:pt x="330" y="362"/>
                      <a:pt x="341" y="358"/>
                      <a:pt x="350" y="349"/>
                    </a:cubicBezTo>
                    <a:cubicBezTo>
                      <a:pt x="358" y="341"/>
                      <a:pt x="363" y="330"/>
                      <a:pt x="363" y="318"/>
                    </a:cubicBezTo>
                    <a:cubicBezTo>
                      <a:pt x="363" y="306"/>
                      <a:pt x="358" y="295"/>
                      <a:pt x="350" y="287"/>
                    </a:cubicBezTo>
                    <a:cubicBezTo>
                      <a:pt x="346" y="283"/>
                      <a:pt x="341" y="279"/>
                      <a:pt x="336" y="277"/>
                    </a:cubicBezTo>
                    <a:cubicBezTo>
                      <a:pt x="331" y="275"/>
                      <a:pt x="331" y="275"/>
                      <a:pt x="331" y="275"/>
                    </a:cubicBezTo>
                    <a:cubicBezTo>
                      <a:pt x="401" y="205"/>
                      <a:pt x="401" y="205"/>
                      <a:pt x="401" y="205"/>
                    </a:cubicBezTo>
                    <a:cubicBezTo>
                      <a:pt x="339" y="143"/>
                      <a:pt x="339" y="143"/>
                      <a:pt x="339" y="143"/>
                    </a:cubicBezTo>
                    <a:cubicBezTo>
                      <a:pt x="336" y="149"/>
                      <a:pt x="333" y="155"/>
                      <a:pt x="328" y="159"/>
                    </a:cubicBezTo>
                    <a:cubicBezTo>
                      <a:pt x="318" y="169"/>
                      <a:pt x="305" y="175"/>
                      <a:pt x="292" y="175"/>
                    </a:cubicBezTo>
                    <a:cubicBezTo>
                      <a:pt x="278" y="175"/>
                      <a:pt x="265" y="169"/>
                      <a:pt x="255" y="159"/>
                    </a:cubicBezTo>
                    <a:cubicBezTo>
                      <a:pt x="235" y="139"/>
                      <a:pt x="235" y="107"/>
                      <a:pt x="255" y="86"/>
                    </a:cubicBezTo>
                    <a:cubicBezTo>
                      <a:pt x="260" y="82"/>
                      <a:pt x="265" y="78"/>
                      <a:pt x="271" y="75"/>
                    </a:cubicBezTo>
                    <a:cubicBezTo>
                      <a:pt x="206" y="10"/>
                      <a:pt x="206" y="10"/>
                      <a:pt x="206" y="10"/>
                    </a:cubicBezTo>
                    <a:cubicBezTo>
                      <a:pt x="136" y="80"/>
                      <a:pt x="136" y="80"/>
                      <a:pt x="136" y="80"/>
                    </a:cubicBezTo>
                    <a:cubicBezTo>
                      <a:pt x="134" y="75"/>
                      <a:pt x="134" y="75"/>
                      <a:pt x="134" y="75"/>
                    </a:cubicBezTo>
                    <a:cubicBezTo>
                      <a:pt x="131" y="70"/>
                      <a:pt x="128" y="65"/>
                      <a:pt x="124" y="61"/>
                    </a:cubicBezTo>
                    <a:cubicBezTo>
                      <a:pt x="116" y="53"/>
                      <a:pt x="105" y="48"/>
                      <a:pt x="93" y="48"/>
                    </a:cubicBezTo>
                    <a:cubicBezTo>
                      <a:pt x="81" y="48"/>
                      <a:pt x="70" y="53"/>
                      <a:pt x="61" y="61"/>
                    </a:cubicBezTo>
                    <a:cubicBezTo>
                      <a:pt x="53" y="69"/>
                      <a:pt x="48" y="81"/>
                      <a:pt x="48" y="93"/>
                    </a:cubicBezTo>
                    <a:cubicBezTo>
                      <a:pt x="48" y="104"/>
                      <a:pt x="53" y="116"/>
                      <a:pt x="61" y="124"/>
                    </a:cubicBezTo>
                    <a:cubicBezTo>
                      <a:pt x="65" y="128"/>
                      <a:pt x="70" y="131"/>
                      <a:pt x="75" y="133"/>
                    </a:cubicBezTo>
                    <a:cubicBezTo>
                      <a:pt x="80" y="135"/>
                      <a:pt x="80" y="135"/>
                      <a:pt x="80" y="135"/>
                    </a:cubicBezTo>
                    <a:cubicBezTo>
                      <a:pt x="10" y="205"/>
                      <a:pt x="10" y="205"/>
                      <a:pt x="10" y="205"/>
                    </a:cubicBezTo>
                    <a:cubicBezTo>
                      <a:pt x="77" y="272"/>
                      <a:pt x="77" y="272"/>
                      <a:pt x="77" y="272"/>
                    </a:cubicBezTo>
                    <a:cubicBezTo>
                      <a:pt x="80" y="264"/>
                      <a:pt x="84" y="257"/>
                      <a:pt x="90" y="251"/>
                    </a:cubicBezTo>
                    <a:cubicBezTo>
                      <a:pt x="100" y="241"/>
                      <a:pt x="113" y="236"/>
                      <a:pt x="127" y="236"/>
                    </a:cubicBezTo>
                    <a:cubicBezTo>
                      <a:pt x="141" y="236"/>
                      <a:pt x="154" y="241"/>
                      <a:pt x="163" y="251"/>
                    </a:cubicBezTo>
                    <a:cubicBezTo>
                      <a:pt x="184" y="271"/>
                      <a:pt x="184" y="304"/>
                      <a:pt x="163" y="324"/>
                    </a:cubicBezTo>
                    <a:cubicBezTo>
                      <a:pt x="157" y="330"/>
                      <a:pt x="150" y="335"/>
                      <a:pt x="142" y="3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88" name="Group 32">
              <a:extLst>
                <a:ext uri="{FF2B5EF4-FFF2-40B4-BE49-F238E27FC236}">
                  <a16:creationId xmlns:a16="http://schemas.microsoft.com/office/drawing/2014/main" id="{6EC429DE-C7F7-4F27-9C02-6B85766D97C8}"/>
                </a:ext>
              </a:extLst>
            </p:cNvPr>
            <p:cNvGrpSpPr>
              <a:grpSpLocks/>
            </p:cNvGrpSpPr>
            <p:nvPr/>
          </p:nvGrpSpPr>
          <p:grpSpPr bwMode="auto">
            <a:xfrm>
              <a:off x="3290956" y="3020725"/>
              <a:ext cx="1746249" cy="1746249"/>
              <a:chOff x="2081" y="1355"/>
              <a:chExt cx="825" cy="825"/>
            </a:xfrm>
          </p:grpSpPr>
          <p:sp>
            <p:nvSpPr>
              <p:cNvPr id="89" name="Freeform 7">
                <a:extLst>
                  <a:ext uri="{FF2B5EF4-FFF2-40B4-BE49-F238E27FC236}">
                    <a16:creationId xmlns:a16="http://schemas.microsoft.com/office/drawing/2014/main" id="{246E1606-82A9-4290-84D7-498D551BC092}"/>
                  </a:ext>
                </a:extLst>
              </p:cNvPr>
              <p:cNvSpPr>
                <a:spLocks/>
              </p:cNvSpPr>
              <p:nvPr/>
            </p:nvSpPr>
            <p:spPr bwMode="auto">
              <a:xfrm>
                <a:off x="2091" y="1365"/>
                <a:ext cx="805" cy="805"/>
              </a:xfrm>
              <a:custGeom>
                <a:avLst/>
                <a:gdLst>
                  <a:gd name="T0" fmla="*/ 560 w 401"/>
                  <a:gd name="T1" fmla="*/ 106 h 401"/>
                  <a:gd name="T2" fmla="*/ 540 w 401"/>
                  <a:gd name="T3" fmla="*/ 137 h 401"/>
                  <a:gd name="T4" fmla="*/ 401 w 401"/>
                  <a:gd name="T5" fmla="*/ 0 h 401"/>
                  <a:gd name="T6" fmla="*/ 253 w 401"/>
                  <a:gd name="T7" fmla="*/ 149 h 401"/>
                  <a:gd name="T8" fmla="*/ 305 w 401"/>
                  <a:gd name="T9" fmla="*/ 175 h 401"/>
                  <a:gd name="T10" fmla="*/ 305 w 401"/>
                  <a:gd name="T11" fmla="*/ 311 h 401"/>
                  <a:gd name="T12" fmla="*/ 169 w 401"/>
                  <a:gd name="T13" fmla="*/ 311 h 401"/>
                  <a:gd name="T14" fmla="*/ 143 w 401"/>
                  <a:gd name="T15" fmla="*/ 259 h 401"/>
                  <a:gd name="T16" fmla="*/ 0 w 401"/>
                  <a:gd name="T17" fmla="*/ 401 h 401"/>
                  <a:gd name="T18" fmla="*/ 139 w 401"/>
                  <a:gd name="T19" fmla="*/ 540 h 401"/>
                  <a:gd name="T20" fmla="*/ 108 w 401"/>
                  <a:gd name="T21" fmla="*/ 560 h 401"/>
                  <a:gd name="T22" fmla="*/ 108 w 401"/>
                  <a:gd name="T23" fmla="*/ 697 h 401"/>
                  <a:gd name="T24" fmla="*/ 245 w 401"/>
                  <a:gd name="T25" fmla="*/ 697 h 401"/>
                  <a:gd name="T26" fmla="*/ 265 w 401"/>
                  <a:gd name="T27" fmla="*/ 666 h 401"/>
                  <a:gd name="T28" fmla="*/ 401 w 401"/>
                  <a:gd name="T29" fmla="*/ 805 h 401"/>
                  <a:gd name="T30" fmla="*/ 540 w 401"/>
                  <a:gd name="T31" fmla="*/ 666 h 401"/>
                  <a:gd name="T32" fmla="*/ 500 w 401"/>
                  <a:gd name="T33" fmla="*/ 642 h 401"/>
                  <a:gd name="T34" fmla="*/ 500 w 401"/>
                  <a:gd name="T35" fmla="*/ 506 h 401"/>
                  <a:gd name="T36" fmla="*/ 636 w 401"/>
                  <a:gd name="T37" fmla="*/ 506 h 401"/>
                  <a:gd name="T38" fmla="*/ 660 w 401"/>
                  <a:gd name="T39" fmla="*/ 546 h 401"/>
                  <a:gd name="T40" fmla="*/ 805 w 401"/>
                  <a:gd name="T41" fmla="*/ 401 h 401"/>
                  <a:gd name="T42" fmla="*/ 666 w 401"/>
                  <a:gd name="T43" fmla="*/ 265 h 401"/>
                  <a:gd name="T44" fmla="*/ 697 w 401"/>
                  <a:gd name="T45" fmla="*/ 243 h 401"/>
                  <a:gd name="T46" fmla="*/ 697 w 401"/>
                  <a:gd name="T47" fmla="*/ 106 h 401"/>
                  <a:gd name="T48" fmla="*/ 560 w 401"/>
                  <a:gd name="T49" fmla="*/ 106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p>
            </p:txBody>
          </p:sp>
          <p:sp>
            <p:nvSpPr>
              <p:cNvPr id="90" name="Freeform 8">
                <a:extLst>
                  <a:ext uri="{FF2B5EF4-FFF2-40B4-BE49-F238E27FC236}">
                    <a16:creationId xmlns:a16="http://schemas.microsoft.com/office/drawing/2014/main" id="{C74FCFC7-8BDA-48E6-9839-6601FE646A8E}"/>
                  </a:ext>
                </a:extLst>
              </p:cNvPr>
              <p:cNvSpPr>
                <a:spLocks noEditPoints="1"/>
              </p:cNvSpPr>
              <p:nvPr/>
            </p:nvSpPr>
            <p:spPr bwMode="auto">
              <a:xfrm>
                <a:off x="2081" y="1355"/>
                <a:ext cx="825" cy="825"/>
              </a:xfrm>
              <a:custGeom>
                <a:avLst/>
                <a:gdLst>
                  <a:gd name="T0" fmla="*/ 277 w 411"/>
                  <a:gd name="T1" fmla="*/ 689 h 411"/>
                  <a:gd name="T2" fmla="*/ 187 w 411"/>
                  <a:gd name="T3" fmla="*/ 743 h 411"/>
                  <a:gd name="T4" fmla="*/ 112 w 411"/>
                  <a:gd name="T5" fmla="*/ 564 h 411"/>
                  <a:gd name="T6" fmla="*/ 0 w 411"/>
                  <a:gd name="T7" fmla="*/ 411 h 411"/>
                  <a:gd name="T8" fmla="*/ 159 w 411"/>
                  <a:gd name="T9" fmla="*/ 269 h 411"/>
                  <a:gd name="T10" fmla="*/ 247 w 411"/>
                  <a:gd name="T11" fmla="*/ 343 h 411"/>
                  <a:gd name="T12" fmla="*/ 311 w 411"/>
                  <a:gd name="T13" fmla="*/ 191 h 411"/>
                  <a:gd name="T14" fmla="*/ 249 w 411"/>
                  <a:gd name="T15" fmla="*/ 163 h 411"/>
                  <a:gd name="T16" fmla="*/ 548 w 411"/>
                  <a:gd name="T17" fmla="*/ 134 h 411"/>
                  <a:gd name="T18" fmla="*/ 638 w 411"/>
                  <a:gd name="T19" fmla="*/ 82 h 411"/>
                  <a:gd name="T20" fmla="*/ 713 w 411"/>
                  <a:gd name="T21" fmla="*/ 259 h 411"/>
                  <a:gd name="T22" fmla="*/ 825 w 411"/>
                  <a:gd name="T23" fmla="*/ 411 h 411"/>
                  <a:gd name="T24" fmla="*/ 662 w 411"/>
                  <a:gd name="T25" fmla="*/ 558 h 411"/>
                  <a:gd name="T26" fmla="*/ 578 w 411"/>
                  <a:gd name="T27" fmla="*/ 496 h 411"/>
                  <a:gd name="T28" fmla="*/ 514 w 411"/>
                  <a:gd name="T29" fmla="*/ 648 h 411"/>
                  <a:gd name="T30" fmla="*/ 564 w 411"/>
                  <a:gd name="T31" fmla="*/ 672 h 411"/>
                  <a:gd name="T32" fmla="*/ 273 w 411"/>
                  <a:gd name="T33" fmla="*/ 664 h 411"/>
                  <a:gd name="T34" fmla="*/ 536 w 411"/>
                  <a:gd name="T35" fmla="*/ 680 h 411"/>
                  <a:gd name="T36" fmla="*/ 504 w 411"/>
                  <a:gd name="T37" fmla="*/ 512 h 411"/>
                  <a:gd name="T38" fmla="*/ 650 w 411"/>
                  <a:gd name="T39" fmla="*/ 512 h 411"/>
                  <a:gd name="T40" fmla="*/ 805 w 411"/>
                  <a:gd name="T41" fmla="*/ 411 h 411"/>
                  <a:gd name="T42" fmla="*/ 674 w 411"/>
                  <a:gd name="T43" fmla="*/ 267 h 411"/>
                  <a:gd name="T44" fmla="*/ 703 w 411"/>
                  <a:gd name="T45" fmla="*/ 122 h 411"/>
                  <a:gd name="T46" fmla="*/ 576 w 411"/>
                  <a:gd name="T47" fmla="*/ 122 h 411"/>
                  <a:gd name="T48" fmla="*/ 552 w 411"/>
                  <a:gd name="T49" fmla="*/ 161 h 411"/>
                  <a:gd name="T50" fmla="*/ 277 w 411"/>
                  <a:gd name="T51" fmla="*/ 155 h 411"/>
                  <a:gd name="T52" fmla="*/ 321 w 411"/>
                  <a:gd name="T53" fmla="*/ 327 h 411"/>
                  <a:gd name="T54" fmla="*/ 175 w 411"/>
                  <a:gd name="T55" fmla="*/ 327 h 411"/>
                  <a:gd name="T56" fmla="*/ 20 w 411"/>
                  <a:gd name="T57" fmla="*/ 411 h 411"/>
                  <a:gd name="T58" fmla="*/ 151 w 411"/>
                  <a:gd name="T59" fmla="*/ 556 h 411"/>
                  <a:gd name="T60" fmla="*/ 122 w 411"/>
                  <a:gd name="T61" fmla="*/ 701 h 411"/>
                  <a:gd name="T62" fmla="*/ 249 w 411"/>
                  <a:gd name="T63" fmla="*/ 701 h 411"/>
                  <a:gd name="T64" fmla="*/ 273 w 411"/>
                  <a:gd name="T65" fmla="*/ 664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00" name="Group 31">
              <a:extLst>
                <a:ext uri="{FF2B5EF4-FFF2-40B4-BE49-F238E27FC236}">
                  <a16:creationId xmlns:a16="http://schemas.microsoft.com/office/drawing/2014/main" id="{291F7AF9-DE64-4C4F-A737-504249CDA72F}"/>
                </a:ext>
              </a:extLst>
            </p:cNvPr>
            <p:cNvGrpSpPr>
              <a:grpSpLocks/>
            </p:cNvGrpSpPr>
            <p:nvPr/>
          </p:nvGrpSpPr>
          <p:grpSpPr bwMode="auto">
            <a:xfrm>
              <a:off x="5764962" y="2197506"/>
              <a:ext cx="1746251" cy="1746249"/>
              <a:chOff x="2468" y="965"/>
              <a:chExt cx="825" cy="825"/>
            </a:xfrm>
          </p:grpSpPr>
          <p:sp>
            <p:nvSpPr>
              <p:cNvPr id="101" name="Freeform 13">
                <a:extLst>
                  <a:ext uri="{FF2B5EF4-FFF2-40B4-BE49-F238E27FC236}">
                    <a16:creationId xmlns:a16="http://schemas.microsoft.com/office/drawing/2014/main" id="{7E3BF1A1-F12C-4719-895F-03162ED36CF1}"/>
                  </a:ext>
                </a:extLst>
              </p:cNvPr>
              <p:cNvSpPr>
                <a:spLocks/>
              </p:cNvSpPr>
              <p:nvPr/>
            </p:nvSpPr>
            <p:spPr bwMode="auto">
              <a:xfrm>
                <a:off x="2477" y="984"/>
                <a:ext cx="805" cy="804"/>
              </a:xfrm>
              <a:custGeom>
                <a:avLst/>
                <a:gdLst>
                  <a:gd name="T0" fmla="*/ 108 w 401"/>
                  <a:gd name="T1" fmla="*/ 245 h 401"/>
                  <a:gd name="T2" fmla="*/ 139 w 401"/>
                  <a:gd name="T3" fmla="*/ 265 h 401"/>
                  <a:gd name="T4" fmla="*/ 0 w 401"/>
                  <a:gd name="T5" fmla="*/ 401 h 401"/>
                  <a:gd name="T6" fmla="*/ 149 w 401"/>
                  <a:gd name="T7" fmla="*/ 551 h 401"/>
                  <a:gd name="T8" fmla="*/ 177 w 401"/>
                  <a:gd name="T9" fmla="*/ 499 h 401"/>
                  <a:gd name="T10" fmla="*/ 313 w 401"/>
                  <a:gd name="T11" fmla="*/ 499 h 401"/>
                  <a:gd name="T12" fmla="*/ 313 w 401"/>
                  <a:gd name="T13" fmla="*/ 636 h 401"/>
                  <a:gd name="T14" fmla="*/ 261 w 401"/>
                  <a:gd name="T15" fmla="*/ 662 h 401"/>
                  <a:gd name="T16" fmla="*/ 404 w 401"/>
                  <a:gd name="T17" fmla="*/ 804 h 401"/>
                  <a:gd name="T18" fmla="*/ 540 w 401"/>
                  <a:gd name="T19" fmla="*/ 666 h 401"/>
                  <a:gd name="T20" fmla="*/ 560 w 401"/>
                  <a:gd name="T21" fmla="*/ 696 h 401"/>
                  <a:gd name="T22" fmla="*/ 697 w 401"/>
                  <a:gd name="T23" fmla="*/ 696 h 401"/>
                  <a:gd name="T24" fmla="*/ 697 w 401"/>
                  <a:gd name="T25" fmla="*/ 559 h 401"/>
                  <a:gd name="T26" fmla="*/ 666 w 401"/>
                  <a:gd name="T27" fmla="*/ 539 h 401"/>
                  <a:gd name="T28" fmla="*/ 805 w 401"/>
                  <a:gd name="T29" fmla="*/ 401 h 401"/>
                  <a:gd name="T30" fmla="*/ 668 w 401"/>
                  <a:gd name="T31" fmla="*/ 265 h 401"/>
                  <a:gd name="T32" fmla="*/ 642 w 401"/>
                  <a:gd name="T33" fmla="*/ 305 h 401"/>
                  <a:gd name="T34" fmla="*/ 506 w 401"/>
                  <a:gd name="T35" fmla="*/ 305 h 401"/>
                  <a:gd name="T36" fmla="*/ 506 w 401"/>
                  <a:gd name="T37" fmla="*/ 168 h 401"/>
                  <a:gd name="T38" fmla="*/ 548 w 401"/>
                  <a:gd name="T39" fmla="*/ 144 h 401"/>
                  <a:gd name="T40" fmla="*/ 404 w 401"/>
                  <a:gd name="T41" fmla="*/ 0 h 401"/>
                  <a:gd name="T42" fmla="*/ 265 w 401"/>
                  <a:gd name="T43" fmla="*/ 136 h 401"/>
                  <a:gd name="T44" fmla="*/ 245 w 401"/>
                  <a:gd name="T45" fmla="*/ 108 h 401"/>
                  <a:gd name="T46" fmla="*/ 108 w 401"/>
                  <a:gd name="T47" fmla="*/ 108 h 401"/>
                  <a:gd name="T48" fmla="*/ 108 w 401"/>
                  <a:gd name="T49" fmla="*/ 245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54" y="122"/>
                    </a:moveTo>
                    <a:cubicBezTo>
                      <a:pt x="58" y="126"/>
                      <a:pt x="63" y="129"/>
                      <a:pt x="69" y="132"/>
                    </a:cubicBezTo>
                    <a:cubicBezTo>
                      <a:pt x="0" y="200"/>
                      <a:pt x="0" y="200"/>
                      <a:pt x="0" y="200"/>
                    </a:cubicBezTo>
                    <a:cubicBezTo>
                      <a:pt x="74" y="275"/>
                      <a:pt x="74" y="275"/>
                      <a:pt x="74" y="275"/>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5"/>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4"/>
                    </a:cubicBezTo>
                    <a:cubicBezTo>
                      <a:pt x="103" y="35"/>
                      <a:pt x="73" y="35"/>
                      <a:pt x="54" y="54"/>
                    </a:cubicBezTo>
                    <a:cubicBezTo>
                      <a:pt x="35" y="72"/>
                      <a:pt x="35" y="103"/>
                      <a:pt x="54" y="122"/>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p>
            </p:txBody>
          </p:sp>
          <p:sp>
            <p:nvSpPr>
              <p:cNvPr id="102" name="Freeform 14">
                <a:extLst>
                  <a:ext uri="{FF2B5EF4-FFF2-40B4-BE49-F238E27FC236}">
                    <a16:creationId xmlns:a16="http://schemas.microsoft.com/office/drawing/2014/main" id="{186A1182-43C8-4D4A-BD6B-D65209066457}"/>
                  </a:ext>
                </a:extLst>
              </p:cNvPr>
              <p:cNvSpPr>
                <a:spLocks noEditPoints="1"/>
              </p:cNvSpPr>
              <p:nvPr/>
            </p:nvSpPr>
            <p:spPr bwMode="auto">
              <a:xfrm>
                <a:off x="2468" y="965"/>
                <a:ext cx="825" cy="825"/>
              </a:xfrm>
              <a:custGeom>
                <a:avLst/>
                <a:gdLst>
                  <a:gd name="T0" fmla="*/ 255 w 411"/>
                  <a:gd name="T1" fmla="*/ 668 h 411"/>
                  <a:gd name="T2" fmla="*/ 317 w 411"/>
                  <a:gd name="T3" fmla="*/ 640 h 411"/>
                  <a:gd name="T4" fmla="*/ 255 w 411"/>
                  <a:gd name="T5" fmla="*/ 488 h 411"/>
                  <a:gd name="T6" fmla="*/ 167 w 411"/>
                  <a:gd name="T7" fmla="*/ 562 h 411"/>
                  <a:gd name="T8" fmla="*/ 0 w 411"/>
                  <a:gd name="T9" fmla="*/ 411 h 411"/>
                  <a:gd name="T10" fmla="*/ 112 w 411"/>
                  <a:gd name="T11" fmla="*/ 259 h 411"/>
                  <a:gd name="T12" fmla="*/ 112 w 411"/>
                  <a:gd name="T13" fmla="*/ 112 h 411"/>
                  <a:gd name="T14" fmla="*/ 259 w 411"/>
                  <a:gd name="T15" fmla="*/ 112 h 411"/>
                  <a:gd name="T16" fmla="*/ 414 w 411"/>
                  <a:gd name="T17" fmla="*/ 0 h 411"/>
                  <a:gd name="T18" fmla="*/ 560 w 411"/>
                  <a:gd name="T19" fmla="*/ 161 h 411"/>
                  <a:gd name="T20" fmla="*/ 522 w 411"/>
                  <a:gd name="T21" fmla="*/ 309 h 411"/>
                  <a:gd name="T22" fmla="*/ 648 w 411"/>
                  <a:gd name="T23" fmla="*/ 309 h 411"/>
                  <a:gd name="T24" fmla="*/ 674 w 411"/>
                  <a:gd name="T25" fmla="*/ 261 h 411"/>
                  <a:gd name="T26" fmla="*/ 689 w 411"/>
                  <a:gd name="T27" fmla="*/ 548 h 411"/>
                  <a:gd name="T28" fmla="*/ 743 w 411"/>
                  <a:gd name="T29" fmla="*/ 638 h 411"/>
                  <a:gd name="T30" fmla="*/ 638 w 411"/>
                  <a:gd name="T31" fmla="*/ 743 h 411"/>
                  <a:gd name="T32" fmla="*/ 548 w 411"/>
                  <a:gd name="T33" fmla="*/ 689 h 411"/>
                  <a:gd name="T34" fmla="*/ 285 w 411"/>
                  <a:gd name="T35" fmla="*/ 676 h 411"/>
                  <a:gd name="T36" fmla="*/ 552 w 411"/>
                  <a:gd name="T37" fmla="*/ 664 h 411"/>
                  <a:gd name="T38" fmla="*/ 576 w 411"/>
                  <a:gd name="T39" fmla="*/ 701 h 411"/>
                  <a:gd name="T40" fmla="*/ 703 w 411"/>
                  <a:gd name="T41" fmla="*/ 701 h 411"/>
                  <a:gd name="T42" fmla="*/ 703 w 411"/>
                  <a:gd name="T43" fmla="*/ 576 h 411"/>
                  <a:gd name="T44" fmla="*/ 664 w 411"/>
                  <a:gd name="T45" fmla="*/ 552 h 411"/>
                  <a:gd name="T46" fmla="*/ 680 w 411"/>
                  <a:gd name="T47" fmla="*/ 287 h 411"/>
                  <a:gd name="T48" fmla="*/ 586 w 411"/>
                  <a:gd name="T49" fmla="*/ 351 h 411"/>
                  <a:gd name="T50" fmla="*/ 512 w 411"/>
                  <a:gd name="T51" fmla="*/ 173 h 411"/>
                  <a:gd name="T52" fmla="*/ 414 w 411"/>
                  <a:gd name="T53" fmla="*/ 20 h 411"/>
                  <a:gd name="T54" fmla="*/ 269 w 411"/>
                  <a:gd name="T55" fmla="*/ 151 h 411"/>
                  <a:gd name="T56" fmla="*/ 187 w 411"/>
                  <a:gd name="T57" fmla="*/ 96 h 411"/>
                  <a:gd name="T58" fmla="*/ 96 w 411"/>
                  <a:gd name="T59" fmla="*/ 187 h 411"/>
                  <a:gd name="T60" fmla="*/ 151 w 411"/>
                  <a:gd name="T61" fmla="*/ 267 h 411"/>
                  <a:gd name="T62" fmla="*/ 20 w 411"/>
                  <a:gd name="T63" fmla="*/ 411 h 411"/>
                  <a:gd name="T64" fmla="*/ 181 w 411"/>
                  <a:gd name="T65" fmla="*/ 504 h 411"/>
                  <a:gd name="T66" fmla="*/ 327 w 411"/>
                  <a:gd name="T67" fmla="*/ 504 h 411"/>
                  <a:gd name="T68" fmla="*/ 285 w 411"/>
                  <a:gd name="T69" fmla="*/ 676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411">
                    <a:moveTo>
                      <a:pt x="206" y="411"/>
                    </a:moveTo>
                    <a:cubicBezTo>
                      <a:pt x="127" y="333"/>
                      <a:pt x="127" y="333"/>
                      <a:pt x="127" y="333"/>
                    </a:cubicBezTo>
                    <a:cubicBezTo>
                      <a:pt x="134" y="331"/>
                      <a:pt x="134" y="331"/>
                      <a:pt x="134" y="331"/>
                    </a:cubicBezTo>
                    <a:cubicBezTo>
                      <a:pt x="143" y="330"/>
                      <a:pt x="152" y="326"/>
                      <a:pt x="158" y="319"/>
                    </a:cubicBezTo>
                    <a:cubicBezTo>
                      <a:pt x="176" y="302"/>
                      <a:pt x="176" y="273"/>
                      <a:pt x="158" y="256"/>
                    </a:cubicBezTo>
                    <a:cubicBezTo>
                      <a:pt x="150" y="248"/>
                      <a:pt x="139" y="243"/>
                      <a:pt x="127" y="243"/>
                    </a:cubicBezTo>
                    <a:cubicBezTo>
                      <a:pt x="115" y="243"/>
                      <a:pt x="104" y="248"/>
                      <a:pt x="95" y="256"/>
                    </a:cubicBezTo>
                    <a:cubicBezTo>
                      <a:pt x="89" y="263"/>
                      <a:pt x="85" y="271"/>
                      <a:pt x="83" y="280"/>
                    </a:cubicBezTo>
                    <a:cubicBezTo>
                      <a:pt x="82" y="287"/>
                      <a:pt x="82" y="287"/>
                      <a:pt x="82" y="287"/>
                    </a:cubicBezTo>
                    <a:cubicBezTo>
                      <a:pt x="0" y="205"/>
                      <a:pt x="0" y="205"/>
                      <a:pt x="0" y="205"/>
                    </a:cubicBezTo>
                    <a:cubicBezTo>
                      <a:pt x="68" y="138"/>
                      <a:pt x="68" y="138"/>
                      <a:pt x="68" y="138"/>
                    </a:cubicBezTo>
                    <a:cubicBezTo>
                      <a:pt x="64" y="135"/>
                      <a:pt x="60" y="132"/>
                      <a:pt x="56" y="129"/>
                    </a:cubicBezTo>
                    <a:cubicBezTo>
                      <a:pt x="47" y="119"/>
                      <a:pt x="41" y="106"/>
                      <a:pt x="41" y="93"/>
                    </a:cubicBezTo>
                    <a:cubicBezTo>
                      <a:pt x="41" y="79"/>
                      <a:pt x="47" y="66"/>
                      <a:pt x="56" y="56"/>
                    </a:cubicBezTo>
                    <a:cubicBezTo>
                      <a:pt x="66" y="46"/>
                      <a:pt x="79" y="41"/>
                      <a:pt x="93" y="41"/>
                    </a:cubicBezTo>
                    <a:cubicBezTo>
                      <a:pt x="107" y="41"/>
                      <a:pt x="120" y="46"/>
                      <a:pt x="129" y="56"/>
                    </a:cubicBezTo>
                    <a:cubicBezTo>
                      <a:pt x="133" y="59"/>
                      <a:pt x="136" y="63"/>
                      <a:pt x="138" y="67"/>
                    </a:cubicBezTo>
                    <a:cubicBezTo>
                      <a:pt x="206" y="0"/>
                      <a:pt x="206" y="0"/>
                      <a:pt x="206" y="0"/>
                    </a:cubicBezTo>
                    <a:cubicBezTo>
                      <a:pt x="284" y="79"/>
                      <a:pt x="284" y="79"/>
                      <a:pt x="284" y="79"/>
                    </a:cubicBezTo>
                    <a:cubicBezTo>
                      <a:pt x="279" y="80"/>
                      <a:pt x="279" y="80"/>
                      <a:pt x="279" y="80"/>
                    </a:cubicBezTo>
                    <a:cubicBezTo>
                      <a:pt x="272" y="82"/>
                      <a:pt x="265" y="86"/>
                      <a:pt x="260" y="91"/>
                    </a:cubicBezTo>
                    <a:cubicBezTo>
                      <a:pt x="243" y="109"/>
                      <a:pt x="243" y="137"/>
                      <a:pt x="260" y="154"/>
                    </a:cubicBezTo>
                    <a:cubicBezTo>
                      <a:pt x="268" y="163"/>
                      <a:pt x="280" y="167"/>
                      <a:pt x="292" y="167"/>
                    </a:cubicBezTo>
                    <a:cubicBezTo>
                      <a:pt x="303" y="167"/>
                      <a:pt x="315" y="163"/>
                      <a:pt x="323" y="154"/>
                    </a:cubicBezTo>
                    <a:cubicBezTo>
                      <a:pt x="328" y="149"/>
                      <a:pt x="332" y="143"/>
                      <a:pt x="334" y="136"/>
                    </a:cubicBezTo>
                    <a:cubicBezTo>
                      <a:pt x="336" y="130"/>
                      <a:pt x="336" y="130"/>
                      <a:pt x="336" y="130"/>
                    </a:cubicBezTo>
                    <a:cubicBezTo>
                      <a:pt x="411" y="205"/>
                      <a:pt x="411" y="205"/>
                      <a:pt x="411" y="205"/>
                    </a:cubicBezTo>
                    <a:cubicBezTo>
                      <a:pt x="343" y="273"/>
                      <a:pt x="343" y="273"/>
                      <a:pt x="343" y="273"/>
                    </a:cubicBezTo>
                    <a:cubicBezTo>
                      <a:pt x="348" y="275"/>
                      <a:pt x="351" y="278"/>
                      <a:pt x="355" y="281"/>
                    </a:cubicBezTo>
                    <a:cubicBezTo>
                      <a:pt x="365" y="291"/>
                      <a:pt x="370" y="304"/>
                      <a:pt x="370" y="318"/>
                    </a:cubicBezTo>
                    <a:cubicBezTo>
                      <a:pt x="370" y="332"/>
                      <a:pt x="365" y="345"/>
                      <a:pt x="355" y="355"/>
                    </a:cubicBezTo>
                    <a:cubicBezTo>
                      <a:pt x="345" y="364"/>
                      <a:pt x="332" y="370"/>
                      <a:pt x="318" y="370"/>
                    </a:cubicBezTo>
                    <a:cubicBezTo>
                      <a:pt x="305" y="370"/>
                      <a:pt x="292" y="364"/>
                      <a:pt x="282" y="355"/>
                    </a:cubicBezTo>
                    <a:cubicBezTo>
                      <a:pt x="278" y="351"/>
                      <a:pt x="276" y="347"/>
                      <a:pt x="273" y="343"/>
                    </a:cubicBezTo>
                    <a:lnTo>
                      <a:pt x="206" y="411"/>
                    </a:lnTo>
                    <a:close/>
                    <a:moveTo>
                      <a:pt x="142" y="337"/>
                    </a:moveTo>
                    <a:cubicBezTo>
                      <a:pt x="206" y="401"/>
                      <a:pt x="206" y="401"/>
                      <a:pt x="206" y="401"/>
                    </a:cubicBezTo>
                    <a:cubicBezTo>
                      <a:pt x="275" y="331"/>
                      <a:pt x="275" y="331"/>
                      <a:pt x="275" y="331"/>
                    </a:cubicBezTo>
                    <a:cubicBezTo>
                      <a:pt x="278" y="336"/>
                      <a:pt x="278" y="336"/>
                      <a:pt x="278" y="336"/>
                    </a:cubicBezTo>
                    <a:cubicBezTo>
                      <a:pt x="280" y="341"/>
                      <a:pt x="283" y="345"/>
                      <a:pt x="287" y="349"/>
                    </a:cubicBezTo>
                    <a:cubicBezTo>
                      <a:pt x="295" y="358"/>
                      <a:pt x="306" y="362"/>
                      <a:pt x="318" y="362"/>
                    </a:cubicBezTo>
                    <a:cubicBezTo>
                      <a:pt x="330" y="362"/>
                      <a:pt x="341" y="358"/>
                      <a:pt x="350" y="349"/>
                    </a:cubicBezTo>
                    <a:cubicBezTo>
                      <a:pt x="358" y="341"/>
                      <a:pt x="363" y="330"/>
                      <a:pt x="363" y="318"/>
                    </a:cubicBezTo>
                    <a:cubicBezTo>
                      <a:pt x="363" y="306"/>
                      <a:pt x="358" y="295"/>
                      <a:pt x="350" y="287"/>
                    </a:cubicBezTo>
                    <a:cubicBezTo>
                      <a:pt x="346" y="283"/>
                      <a:pt x="341" y="279"/>
                      <a:pt x="336" y="277"/>
                    </a:cubicBezTo>
                    <a:cubicBezTo>
                      <a:pt x="331" y="275"/>
                      <a:pt x="331" y="275"/>
                      <a:pt x="331" y="275"/>
                    </a:cubicBezTo>
                    <a:cubicBezTo>
                      <a:pt x="401" y="205"/>
                      <a:pt x="401" y="205"/>
                      <a:pt x="401" y="205"/>
                    </a:cubicBezTo>
                    <a:cubicBezTo>
                      <a:pt x="339" y="143"/>
                      <a:pt x="339" y="143"/>
                      <a:pt x="339" y="143"/>
                    </a:cubicBezTo>
                    <a:cubicBezTo>
                      <a:pt x="336" y="149"/>
                      <a:pt x="333" y="155"/>
                      <a:pt x="328" y="159"/>
                    </a:cubicBezTo>
                    <a:cubicBezTo>
                      <a:pt x="318" y="169"/>
                      <a:pt x="305" y="175"/>
                      <a:pt x="292" y="175"/>
                    </a:cubicBezTo>
                    <a:cubicBezTo>
                      <a:pt x="278" y="175"/>
                      <a:pt x="265" y="169"/>
                      <a:pt x="255" y="159"/>
                    </a:cubicBezTo>
                    <a:cubicBezTo>
                      <a:pt x="235" y="139"/>
                      <a:pt x="235" y="107"/>
                      <a:pt x="255" y="86"/>
                    </a:cubicBezTo>
                    <a:cubicBezTo>
                      <a:pt x="260" y="82"/>
                      <a:pt x="265" y="78"/>
                      <a:pt x="271" y="75"/>
                    </a:cubicBezTo>
                    <a:cubicBezTo>
                      <a:pt x="206" y="10"/>
                      <a:pt x="206" y="10"/>
                      <a:pt x="206" y="10"/>
                    </a:cubicBezTo>
                    <a:cubicBezTo>
                      <a:pt x="136" y="80"/>
                      <a:pt x="136" y="80"/>
                      <a:pt x="136" y="80"/>
                    </a:cubicBezTo>
                    <a:cubicBezTo>
                      <a:pt x="134" y="75"/>
                      <a:pt x="134" y="75"/>
                      <a:pt x="134" y="75"/>
                    </a:cubicBezTo>
                    <a:cubicBezTo>
                      <a:pt x="131" y="70"/>
                      <a:pt x="128" y="65"/>
                      <a:pt x="124" y="61"/>
                    </a:cubicBezTo>
                    <a:cubicBezTo>
                      <a:pt x="116" y="53"/>
                      <a:pt x="105" y="48"/>
                      <a:pt x="93" y="48"/>
                    </a:cubicBezTo>
                    <a:cubicBezTo>
                      <a:pt x="81" y="48"/>
                      <a:pt x="70" y="53"/>
                      <a:pt x="61" y="61"/>
                    </a:cubicBezTo>
                    <a:cubicBezTo>
                      <a:pt x="53" y="69"/>
                      <a:pt x="48" y="81"/>
                      <a:pt x="48" y="93"/>
                    </a:cubicBezTo>
                    <a:cubicBezTo>
                      <a:pt x="48" y="104"/>
                      <a:pt x="53" y="116"/>
                      <a:pt x="61" y="124"/>
                    </a:cubicBezTo>
                    <a:cubicBezTo>
                      <a:pt x="65" y="128"/>
                      <a:pt x="70" y="131"/>
                      <a:pt x="75" y="133"/>
                    </a:cubicBezTo>
                    <a:cubicBezTo>
                      <a:pt x="80" y="135"/>
                      <a:pt x="80" y="135"/>
                      <a:pt x="80" y="135"/>
                    </a:cubicBezTo>
                    <a:cubicBezTo>
                      <a:pt x="10" y="205"/>
                      <a:pt x="10" y="205"/>
                      <a:pt x="10" y="205"/>
                    </a:cubicBezTo>
                    <a:cubicBezTo>
                      <a:pt x="77" y="272"/>
                      <a:pt x="77" y="272"/>
                      <a:pt x="77" y="272"/>
                    </a:cubicBezTo>
                    <a:cubicBezTo>
                      <a:pt x="80" y="264"/>
                      <a:pt x="84" y="257"/>
                      <a:pt x="90" y="251"/>
                    </a:cubicBezTo>
                    <a:cubicBezTo>
                      <a:pt x="100" y="241"/>
                      <a:pt x="113" y="236"/>
                      <a:pt x="127" y="236"/>
                    </a:cubicBezTo>
                    <a:cubicBezTo>
                      <a:pt x="141" y="236"/>
                      <a:pt x="154" y="241"/>
                      <a:pt x="163" y="251"/>
                    </a:cubicBezTo>
                    <a:cubicBezTo>
                      <a:pt x="184" y="271"/>
                      <a:pt x="184" y="304"/>
                      <a:pt x="163" y="324"/>
                    </a:cubicBezTo>
                    <a:cubicBezTo>
                      <a:pt x="157" y="330"/>
                      <a:pt x="150" y="335"/>
                      <a:pt x="142" y="3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03" name="Group 32">
              <a:extLst>
                <a:ext uri="{FF2B5EF4-FFF2-40B4-BE49-F238E27FC236}">
                  <a16:creationId xmlns:a16="http://schemas.microsoft.com/office/drawing/2014/main" id="{4F48BBE4-66E4-4463-A5EB-0B8654A6CF05}"/>
                </a:ext>
              </a:extLst>
            </p:cNvPr>
            <p:cNvGrpSpPr>
              <a:grpSpLocks/>
            </p:cNvGrpSpPr>
            <p:nvPr/>
          </p:nvGrpSpPr>
          <p:grpSpPr bwMode="auto">
            <a:xfrm>
              <a:off x="4945814" y="3023006"/>
              <a:ext cx="1746249" cy="1746249"/>
              <a:chOff x="2081" y="1355"/>
              <a:chExt cx="825" cy="825"/>
            </a:xfrm>
          </p:grpSpPr>
          <p:sp>
            <p:nvSpPr>
              <p:cNvPr id="104" name="Freeform 7">
                <a:extLst>
                  <a:ext uri="{FF2B5EF4-FFF2-40B4-BE49-F238E27FC236}">
                    <a16:creationId xmlns:a16="http://schemas.microsoft.com/office/drawing/2014/main" id="{4B16F229-463A-4D5B-9297-706FE75B972A}"/>
                  </a:ext>
                </a:extLst>
              </p:cNvPr>
              <p:cNvSpPr>
                <a:spLocks/>
              </p:cNvSpPr>
              <p:nvPr/>
            </p:nvSpPr>
            <p:spPr bwMode="auto">
              <a:xfrm>
                <a:off x="2091" y="1365"/>
                <a:ext cx="805" cy="805"/>
              </a:xfrm>
              <a:custGeom>
                <a:avLst/>
                <a:gdLst>
                  <a:gd name="T0" fmla="*/ 560 w 401"/>
                  <a:gd name="T1" fmla="*/ 106 h 401"/>
                  <a:gd name="T2" fmla="*/ 540 w 401"/>
                  <a:gd name="T3" fmla="*/ 137 h 401"/>
                  <a:gd name="T4" fmla="*/ 401 w 401"/>
                  <a:gd name="T5" fmla="*/ 0 h 401"/>
                  <a:gd name="T6" fmla="*/ 253 w 401"/>
                  <a:gd name="T7" fmla="*/ 149 h 401"/>
                  <a:gd name="T8" fmla="*/ 305 w 401"/>
                  <a:gd name="T9" fmla="*/ 175 h 401"/>
                  <a:gd name="T10" fmla="*/ 305 w 401"/>
                  <a:gd name="T11" fmla="*/ 311 h 401"/>
                  <a:gd name="T12" fmla="*/ 169 w 401"/>
                  <a:gd name="T13" fmla="*/ 311 h 401"/>
                  <a:gd name="T14" fmla="*/ 143 w 401"/>
                  <a:gd name="T15" fmla="*/ 259 h 401"/>
                  <a:gd name="T16" fmla="*/ 0 w 401"/>
                  <a:gd name="T17" fmla="*/ 401 h 401"/>
                  <a:gd name="T18" fmla="*/ 139 w 401"/>
                  <a:gd name="T19" fmla="*/ 540 h 401"/>
                  <a:gd name="T20" fmla="*/ 108 w 401"/>
                  <a:gd name="T21" fmla="*/ 560 h 401"/>
                  <a:gd name="T22" fmla="*/ 108 w 401"/>
                  <a:gd name="T23" fmla="*/ 697 h 401"/>
                  <a:gd name="T24" fmla="*/ 245 w 401"/>
                  <a:gd name="T25" fmla="*/ 697 h 401"/>
                  <a:gd name="T26" fmla="*/ 265 w 401"/>
                  <a:gd name="T27" fmla="*/ 666 h 401"/>
                  <a:gd name="T28" fmla="*/ 401 w 401"/>
                  <a:gd name="T29" fmla="*/ 805 h 401"/>
                  <a:gd name="T30" fmla="*/ 540 w 401"/>
                  <a:gd name="T31" fmla="*/ 666 h 401"/>
                  <a:gd name="T32" fmla="*/ 500 w 401"/>
                  <a:gd name="T33" fmla="*/ 642 h 401"/>
                  <a:gd name="T34" fmla="*/ 500 w 401"/>
                  <a:gd name="T35" fmla="*/ 506 h 401"/>
                  <a:gd name="T36" fmla="*/ 636 w 401"/>
                  <a:gd name="T37" fmla="*/ 506 h 401"/>
                  <a:gd name="T38" fmla="*/ 660 w 401"/>
                  <a:gd name="T39" fmla="*/ 546 h 401"/>
                  <a:gd name="T40" fmla="*/ 805 w 401"/>
                  <a:gd name="T41" fmla="*/ 401 h 401"/>
                  <a:gd name="T42" fmla="*/ 666 w 401"/>
                  <a:gd name="T43" fmla="*/ 265 h 401"/>
                  <a:gd name="T44" fmla="*/ 697 w 401"/>
                  <a:gd name="T45" fmla="*/ 243 h 401"/>
                  <a:gd name="T46" fmla="*/ 697 w 401"/>
                  <a:gd name="T47" fmla="*/ 106 h 401"/>
                  <a:gd name="T48" fmla="*/ 560 w 401"/>
                  <a:gd name="T49" fmla="*/ 106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rgbClr val="BED9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p>
            </p:txBody>
          </p:sp>
          <p:sp>
            <p:nvSpPr>
              <p:cNvPr id="105" name="Freeform 8">
                <a:extLst>
                  <a:ext uri="{FF2B5EF4-FFF2-40B4-BE49-F238E27FC236}">
                    <a16:creationId xmlns:a16="http://schemas.microsoft.com/office/drawing/2014/main" id="{97A3BD23-8018-4D9C-B509-BE56AAEBE335}"/>
                  </a:ext>
                </a:extLst>
              </p:cNvPr>
              <p:cNvSpPr>
                <a:spLocks noEditPoints="1"/>
              </p:cNvSpPr>
              <p:nvPr/>
            </p:nvSpPr>
            <p:spPr bwMode="auto">
              <a:xfrm>
                <a:off x="2081" y="1355"/>
                <a:ext cx="825" cy="825"/>
              </a:xfrm>
              <a:custGeom>
                <a:avLst/>
                <a:gdLst>
                  <a:gd name="T0" fmla="*/ 277 w 411"/>
                  <a:gd name="T1" fmla="*/ 689 h 411"/>
                  <a:gd name="T2" fmla="*/ 187 w 411"/>
                  <a:gd name="T3" fmla="*/ 743 h 411"/>
                  <a:gd name="T4" fmla="*/ 112 w 411"/>
                  <a:gd name="T5" fmla="*/ 564 h 411"/>
                  <a:gd name="T6" fmla="*/ 0 w 411"/>
                  <a:gd name="T7" fmla="*/ 411 h 411"/>
                  <a:gd name="T8" fmla="*/ 159 w 411"/>
                  <a:gd name="T9" fmla="*/ 269 h 411"/>
                  <a:gd name="T10" fmla="*/ 247 w 411"/>
                  <a:gd name="T11" fmla="*/ 343 h 411"/>
                  <a:gd name="T12" fmla="*/ 311 w 411"/>
                  <a:gd name="T13" fmla="*/ 191 h 411"/>
                  <a:gd name="T14" fmla="*/ 249 w 411"/>
                  <a:gd name="T15" fmla="*/ 163 h 411"/>
                  <a:gd name="T16" fmla="*/ 548 w 411"/>
                  <a:gd name="T17" fmla="*/ 134 h 411"/>
                  <a:gd name="T18" fmla="*/ 638 w 411"/>
                  <a:gd name="T19" fmla="*/ 82 h 411"/>
                  <a:gd name="T20" fmla="*/ 713 w 411"/>
                  <a:gd name="T21" fmla="*/ 259 h 411"/>
                  <a:gd name="T22" fmla="*/ 825 w 411"/>
                  <a:gd name="T23" fmla="*/ 411 h 411"/>
                  <a:gd name="T24" fmla="*/ 662 w 411"/>
                  <a:gd name="T25" fmla="*/ 558 h 411"/>
                  <a:gd name="T26" fmla="*/ 578 w 411"/>
                  <a:gd name="T27" fmla="*/ 496 h 411"/>
                  <a:gd name="T28" fmla="*/ 514 w 411"/>
                  <a:gd name="T29" fmla="*/ 648 h 411"/>
                  <a:gd name="T30" fmla="*/ 564 w 411"/>
                  <a:gd name="T31" fmla="*/ 672 h 411"/>
                  <a:gd name="T32" fmla="*/ 273 w 411"/>
                  <a:gd name="T33" fmla="*/ 664 h 411"/>
                  <a:gd name="T34" fmla="*/ 536 w 411"/>
                  <a:gd name="T35" fmla="*/ 680 h 411"/>
                  <a:gd name="T36" fmla="*/ 504 w 411"/>
                  <a:gd name="T37" fmla="*/ 512 h 411"/>
                  <a:gd name="T38" fmla="*/ 650 w 411"/>
                  <a:gd name="T39" fmla="*/ 512 h 411"/>
                  <a:gd name="T40" fmla="*/ 805 w 411"/>
                  <a:gd name="T41" fmla="*/ 411 h 411"/>
                  <a:gd name="T42" fmla="*/ 674 w 411"/>
                  <a:gd name="T43" fmla="*/ 267 h 411"/>
                  <a:gd name="T44" fmla="*/ 703 w 411"/>
                  <a:gd name="T45" fmla="*/ 122 h 411"/>
                  <a:gd name="T46" fmla="*/ 576 w 411"/>
                  <a:gd name="T47" fmla="*/ 122 h 411"/>
                  <a:gd name="T48" fmla="*/ 552 w 411"/>
                  <a:gd name="T49" fmla="*/ 161 h 411"/>
                  <a:gd name="T50" fmla="*/ 277 w 411"/>
                  <a:gd name="T51" fmla="*/ 155 h 411"/>
                  <a:gd name="T52" fmla="*/ 321 w 411"/>
                  <a:gd name="T53" fmla="*/ 327 h 411"/>
                  <a:gd name="T54" fmla="*/ 175 w 411"/>
                  <a:gd name="T55" fmla="*/ 327 h 411"/>
                  <a:gd name="T56" fmla="*/ 20 w 411"/>
                  <a:gd name="T57" fmla="*/ 411 h 411"/>
                  <a:gd name="T58" fmla="*/ 151 w 411"/>
                  <a:gd name="T59" fmla="*/ 556 h 411"/>
                  <a:gd name="T60" fmla="*/ 122 w 411"/>
                  <a:gd name="T61" fmla="*/ 701 h 411"/>
                  <a:gd name="T62" fmla="*/ 249 w 411"/>
                  <a:gd name="T63" fmla="*/ 701 h 411"/>
                  <a:gd name="T64" fmla="*/ 273 w 411"/>
                  <a:gd name="T65" fmla="*/ 664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12" name="Group 32">
              <a:extLst>
                <a:ext uri="{FF2B5EF4-FFF2-40B4-BE49-F238E27FC236}">
                  <a16:creationId xmlns:a16="http://schemas.microsoft.com/office/drawing/2014/main" id="{C445F589-7ECA-49D4-B95C-8629D55A41EF}"/>
                </a:ext>
              </a:extLst>
            </p:cNvPr>
            <p:cNvGrpSpPr>
              <a:grpSpLocks/>
            </p:cNvGrpSpPr>
            <p:nvPr/>
          </p:nvGrpSpPr>
          <p:grpSpPr bwMode="auto">
            <a:xfrm>
              <a:off x="6605926" y="1380415"/>
              <a:ext cx="1746249" cy="1746249"/>
              <a:chOff x="2081" y="1355"/>
              <a:chExt cx="825" cy="825"/>
            </a:xfrm>
          </p:grpSpPr>
          <p:sp>
            <p:nvSpPr>
              <p:cNvPr id="113" name="Freeform 7">
                <a:extLst>
                  <a:ext uri="{FF2B5EF4-FFF2-40B4-BE49-F238E27FC236}">
                    <a16:creationId xmlns:a16="http://schemas.microsoft.com/office/drawing/2014/main" id="{90507A04-0231-472C-92A3-B0D402145EEB}"/>
                  </a:ext>
                </a:extLst>
              </p:cNvPr>
              <p:cNvSpPr>
                <a:spLocks/>
              </p:cNvSpPr>
              <p:nvPr/>
            </p:nvSpPr>
            <p:spPr bwMode="auto">
              <a:xfrm>
                <a:off x="2091" y="1365"/>
                <a:ext cx="805" cy="805"/>
              </a:xfrm>
              <a:custGeom>
                <a:avLst/>
                <a:gdLst>
                  <a:gd name="T0" fmla="*/ 560 w 401"/>
                  <a:gd name="T1" fmla="*/ 106 h 401"/>
                  <a:gd name="T2" fmla="*/ 540 w 401"/>
                  <a:gd name="T3" fmla="*/ 137 h 401"/>
                  <a:gd name="T4" fmla="*/ 401 w 401"/>
                  <a:gd name="T5" fmla="*/ 0 h 401"/>
                  <a:gd name="T6" fmla="*/ 253 w 401"/>
                  <a:gd name="T7" fmla="*/ 149 h 401"/>
                  <a:gd name="T8" fmla="*/ 305 w 401"/>
                  <a:gd name="T9" fmla="*/ 175 h 401"/>
                  <a:gd name="T10" fmla="*/ 305 w 401"/>
                  <a:gd name="T11" fmla="*/ 311 h 401"/>
                  <a:gd name="T12" fmla="*/ 169 w 401"/>
                  <a:gd name="T13" fmla="*/ 311 h 401"/>
                  <a:gd name="T14" fmla="*/ 143 w 401"/>
                  <a:gd name="T15" fmla="*/ 259 h 401"/>
                  <a:gd name="T16" fmla="*/ 0 w 401"/>
                  <a:gd name="T17" fmla="*/ 401 h 401"/>
                  <a:gd name="T18" fmla="*/ 139 w 401"/>
                  <a:gd name="T19" fmla="*/ 540 h 401"/>
                  <a:gd name="T20" fmla="*/ 108 w 401"/>
                  <a:gd name="T21" fmla="*/ 560 h 401"/>
                  <a:gd name="T22" fmla="*/ 108 w 401"/>
                  <a:gd name="T23" fmla="*/ 697 h 401"/>
                  <a:gd name="T24" fmla="*/ 245 w 401"/>
                  <a:gd name="T25" fmla="*/ 697 h 401"/>
                  <a:gd name="T26" fmla="*/ 265 w 401"/>
                  <a:gd name="T27" fmla="*/ 666 h 401"/>
                  <a:gd name="T28" fmla="*/ 401 w 401"/>
                  <a:gd name="T29" fmla="*/ 805 h 401"/>
                  <a:gd name="T30" fmla="*/ 540 w 401"/>
                  <a:gd name="T31" fmla="*/ 666 h 401"/>
                  <a:gd name="T32" fmla="*/ 500 w 401"/>
                  <a:gd name="T33" fmla="*/ 642 h 401"/>
                  <a:gd name="T34" fmla="*/ 500 w 401"/>
                  <a:gd name="T35" fmla="*/ 506 h 401"/>
                  <a:gd name="T36" fmla="*/ 636 w 401"/>
                  <a:gd name="T37" fmla="*/ 506 h 401"/>
                  <a:gd name="T38" fmla="*/ 660 w 401"/>
                  <a:gd name="T39" fmla="*/ 546 h 401"/>
                  <a:gd name="T40" fmla="*/ 805 w 401"/>
                  <a:gd name="T41" fmla="*/ 401 h 401"/>
                  <a:gd name="T42" fmla="*/ 666 w 401"/>
                  <a:gd name="T43" fmla="*/ 265 h 401"/>
                  <a:gd name="T44" fmla="*/ 697 w 401"/>
                  <a:gd name="T45" fmla="*/ 243 h 401"/>
                  <a:gd name="T46" fmla="*/ 697 w 401"/>
                  <a:gd name="T47" fmla="*/ 106 h 401"/>
                  <a:gd name="T48" fmla="*/ 560 w 401"/>
                  <a:gd name="T49" fmla="*/ 106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rgbClr val="E27A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14" name="Freeform 8">
                <a:extLst>
                  <a:ext uri="{FF2B5EF4-FFF2-40B4-BE49-F238E27FC236}">
                    <a16:creationId xmlns:a16="http://schemas.microsoft.com/office/drawing/2014/main" id="{CF5403F9-BED3-4F6A-AB97-3CF0D422E4EF}"/>
                  </a:ext>
                </a:extLst>
              </p:cNvPr>
              <p:cNvSpPr>
                <a:spLocks noEditPoints="1"/>
              </p:cNvSpPr>
              <p:nvPr/>
            </p:nvSpPr>
            <p:spPr bwMode="auto">
              <a:xfrm>
                <a:off x="2081" y="1355"/>
                <a:ext cx="825" cy="825"/>
              </a:xfrm>
              <a:custGeom>
                <a:avLst/>
                <a:gdLst>
                  <a:gd name="T0" fmla="*/ 277 w 411"/>
                  <a:gd name="T1" fmla="*/ 689 h 411"/>
                  <a:gd name="T2" fmla="*/ 187 w 411"/>
                  <a:gd name="T3" fmla="*/ 743 h 411"/>
                  <a:gd name="T4" fmla="*/ 112 w 411"/>
                  <a:gd name="T5" fmla="*/ 564 h 411"/>
                  <a:gd name="T6" fmla="*/ 0 w 411"/>
                  <a:gd name="T7" fmla="*/ 411 h 411"/>
                  <a:gd name="T8" fmla="*/ 159 w 411"/>
                  <a:gd name="T9" fmla="*/ 269 h 411"/>
                  <a:gd name="T10" fmla="*/ 247 w 411"/>
                  <a:gd name="T11" fmla="*/ 343 h 411"/>
                  <a:gd name="T12" fmla="*/ 311 w 411"/>
                  <a:gd name="T13" fmla="*/ 191 h 411"/>
                  <a:gd name="T14" fmla="*/ 249 w 411"/>
                  <a:gd name="T15" fmla="*/ 163 h 411"/>
                  <a:gd name="T16" fmla="*/ 548 w 411"/>
                  <a:gd name="T17" fmla="*/ 134 h 411"/>
                  <a:gd name="T18" fmla="*/ 638 w 411"/>
                  <a:gd name="T19" fmla="*/ 82 h 411"/>
                  <a:gd name="T20" fmla="*/ 713 w 411"/>
                  <a:gd name="T21" fmla="*/ 259 h 411"/>
                  <a:gd name="T22" fmla="*/ 825 w 411"/>
                  <a:gd name="T23" fmla="*/ 411 h 411"/>
                  <a:gd name="T24" fmla="*/ 662 w 411"/>
                  <a:gd name="T25" fmla="*/ 558 h 411"/>
                  <a:gd name="T26" fmla="*/ 578 w 411"/>
                  <a:gd name="T27" fmla="*/ 496 h 411"/>
                  <a:gd name="T28" fmla="*/ 514 w 411"/>
                  <a:gd name="T29" fmla="*/ 648 h 411"/>
                  <a:gd name="T30" fmla="*/ 564 w 411"/>
                  <a:gd name="T31" fmla="*/ 672 h 411"/>
                  <a:gd name="T32" fmla="*/ 273 w 411"/>
                  <a:gd name="T33" fmla="*/ 664 h 411"/>
                  <a:gd name="T34" fmla="*/ 536 w 411"/>
                  <a:gd name="T35" fmla="*/ 680 h 411"/>
                  <a:gd name="T36" fmla="*/ 504 w 411"/>
                  <a:gd name="T37" fmla="*/ 512 h 411"/>
                  <a:gd name="T38" fmla="*/ 650 w 411"/>
                  <a:gd name="T39" fmla="*/ 512 h 411"/>
                  <a:gd name="T40" fmla="*/ 805 w 411"/>
                  <a:gd name="T41" fmla="*/ 411 h 411"/>
                  <a:gd name="T42" fmla="*/ 674 w 411"/>
                  <a:gd name="T43" fmla="*/ 267 h 411"/>
                  <a:gd name="T44" fmla="*/ 703 w 411"/>
                  <a:gd name="T45" fmla="*/ 122 h 411"/>
                  <a:gd name="T46" fmla="*/ 576 w 411"/>
                  <a:gd name="T47" fmla="*/ 122 h 411"/>
                  <a:gd name="T48" fmla="*/ 552 w 411"/>
                  <a:gd name="T49" fmla="*/ 161 h 411"/>
                  <a:gd name="T50" fmla="*/ 277 w 411"/>
                  <a:gd name="T51" fmla="*/ 155 h 411"/>
                  <a:gd name="T52" fmla="*/ 321 w 411"/>
                  <a:gd name="T53" fmla="*/ 327 h 411"/>
                  <a:gd name="T54" fmla="*/ 175 w 411"/>
                  <a:gd name="T55" fmla="*/ 327 h 411"/>
                  <a:gd name="T56" fmla="*/ 20 w 411"/>
                  <a:gd name="T57" fmla="*/ 411 h 411"/>
                  <a:gd name="T58" fmla="*/ 151 w 411"/>
                  <a:gd name="T59" fmla="*/ 556 h 411"/>
                  <a:gd name="T60" fmla="*/ 122 w 411"/>
                  <a:gd name="T61" fmla="*/ 701 h 411"/>
                  <a:gd name="T62" fmla="*/ 249 w 411"/>
                  <a:gd name="T63" fmla="*/ 701 h 411"/>
                  <a:gd name="T64" fmla="*/ 273 w 411"/>
                  <a:gd name="T65" fmla="*/ 664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22" name="Group 31">
              <a:extLst>
                <a:ext uri="{FF2B5EF4-FFF2-40B4-BE49-F238E27FC236}">
                  <a16:creationId xmlns:a16="http://schemas.microsoft.com/office/drawing/2014/main" id="{15CEB330-8D67-413F-9506-A16F5357EBAD}"/>
                </a:ext>
              </a:extLst>
            </p:cNvPr>
            <p:cNvGrpSpPr>
              <a:grpSpLocks/>
            </p:cNvGrpSpPr>
            <p:nvPr/>
          </p:nvGrpSpPr>
          <p:grpSpPr bwMode="auto">
            <a:xfrm>
              <a:off x="7437902" y="2215497"/>
              <a:ext cx="1746251" cy="1746249"/>
              <a:chOff x="2468" y="965"/>
              <a:chExt cx="825" cy="825"/>
            </a:xfrm>
          </p:grpSpPr>
          <p:sp>
            <p:nvSpPr>
              <p:cNvPr id="123" name="Freeform 13">
                <a:extLst>
                  <a:ext uri="{FF2B5EF4-FFF2-40B4-BE49-F238E27FC236}">
                    <a16:creationId xmlns:a16="http://schemas.microsoft.com/office/drawing/2014/main" id="{0652C99B-3A81-4A88-B5B4-D80D353EF003}"/>
                  </a:ext>
                </a:extLst>
              </p:cNvPr>
              <p:cNvSpPr>
                <a:spLocks/>
              </p:cNvSpPr>
              <p:nvPr/>
            </p:nvSpPr>
            <p:spPr bwMode="auto">
              <a:xfrm>
                <a:off x="2477" y="984"/>
                <a:ext cx="805" cy="804"/>
              </a:xfrm>
              <a:custGeom>
                <a:avLst/>
                <a:gdLst>
                  <a:gd name="T0" fmla="*/ 108 w 401"/>
                  <a:gd name="T1" fmla="*/ 245 h 401"/>
                  <a:gd name="T2" fmla="*/ 139 w 401"/>
                  <a:gd name="T3" fmla="*/ 265 h 401"/>
                  <a:gd name="T4" fmla="*/ 0 w 401"/>
                  <a:gd name="T5" fmla="*/ 401 h 401"/>
                  <a:gd name="T6" fmla="*/ 149 w 401"/>
                  <a:gd name="T7" fmla="*/ 551 h 401"/>
                  <a:gd name="T8" fmla="*/ 177 w 401"/>
                  <a:gd name="T9" fmla="*/ 499 h 401"/>
                  <a:gd name="T10" fmla="*/ 313 w 401"/>
                  <a:gd name="T11" fmla="*/ 499 h 401"/>
                  <a:gd name="T12" fmla="*/ 313 w 401"/>
                  <a:gd name="T13" fmla="*/ 636 h 401"/>
                  <a:gd name="T14" fmla="*/ 261 w 401"/>
                  <a:gd name="T15" fmla="*/ 662 h 401"/>
                  <a:gd name="T16" fmla="*/ 404 w 401"/>
                  <a:gd name="T17" fmla="*/ 804 h 401"/>
                  <a:gd name="T18" fmla="*/ 540 w 401"/>
                  <a:gd name="T19" fmla="*/ 666 h 401"/>
                  <a:gd name="T20" fmla="*/ 560 w 401"/>
                  <a:gd name="T21" fmla="*/ 696 h 401"/>
                  <a:gd name="T22" fmla="*/ 697 w 401"/>
                  <a:gd name="T23" fmla="*/ 696 h 401"/>
                  <a:gd name="T24" fmla="*/ 697 w 401"/>
                  <a:gd name="T25" fmla="*/ 559 h 401"/>
                  <a:gd name="T26" fmla="*/ 666 w 401"/>
                  <a:gd name="T27" fmla="*/ 539 h 401"/>
                  <a:gd name="T28" fmla="*/ 805 w 401"/>
                  <a:gd name="T29" fmla="*/ 401 h 401"/>
                  <a:gd name="T30" fmla="*/ 668 w 401"/>
                  <a:gd name="T31" fmla="*/ 265 h 401"/>
                  <a:gd name="T32" fmla="*/ 642 w 401"/>
                  <a:gd name="T33" fmla="*/ 305 h 401"/>
                  <a:gd name="T34" fmla="*/ 506 w 401"/>
                  <a:gd name="T35" fmla="*/ 305 h 401"/>
                  <a:gd name="T36" fmla="*/ 506 w 401"/>
                  <a:gd name="T37" fmla="*/ 168 h 401"/>
                  <a:gd name="T38" fmla="*/ 548 w 401"/>
                  <a:gd name="T39" fmla="*/ 144 h 401"/>
                  <a:gd name="T40" fmla="*/ 404 w 401"/>
                  <a:gd name="T41" fmla="*/ 0 h 401"/>
                  <a:gd name="T42" fmla="*/ 265 w 401"/>
                  <a:gd name="T43" fmla="*/ 136 h 401"/>
                  <a:gd name="T44" fmla="*/ 245 w 401"/>
                  <a:gd name="T45" fmla="*/ 108 h 401"/>
                  <a:gd name="T46" fmla="*/ 108 w 401"/>
                  <a:gd name="T47" fmla="*/ 108 h 401"/>
                  <a:gd name="T48" fmla="*/ 108 w 401"/>
                  <a:gd name="T49" fmla="*/ 245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54" y="122"/>
                    </a:moveTo>
                    <a:cubicBezTo>
                      <a:pt x="58" y="126"/>
                      <a:pt x="63" y="129"/>
                      <a:pt x="69" y="132"/>
                    </a:cubicBezTo>
                    <a:cubicBezTo>
                      <a:pt x="0" y="200"/>
                      <a:pt x="0" y="200"/>
                      <a:pt x="0" y="200"/>
                    </a:cubicBezTo>
                    <a:cubicBezTo>
                      <a:pt x="74" y="275"/>
                      <a:pt x="74" y="275"/>
                      <a:pt x="74" y="275"/>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5"/>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4"/>
                    </a:cubicBezTo>
                    <a:cubicBezTo>
                      <a:pt x="103" y="35"/>
                      <a:pt x="73" y="35"/>
                      <a:pt x="54" y="54"/>
                    </a:cubicBezTo>
                    <a:cubicBezTo>
                      <a:pt x="35" y="72"/>
                      <a:pt x="35" y="103"/>
                      <a:pt x="54" y="122"/>
                    </a:cubicBezTo>
                    <a:close/>
                  </a:path>
                </a:pathLst>
              </a:custGeom>
              <a:solidFill>
                <a:srgbClr val="B8CA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p>
            </p:txBody>
          </p:sp>
          <p:sp>
            <p:nvSpPr>
              <p:cNvPr id="124" name="Freeform 14">
                <a:extLst>
                  <a:ext uri="{FF2B5EF4-FFF2-40B4-BE49-F238E27FC236}">
                    <a16:creationId xmlns:a16="http://schemas.microsoft.com/office/drawing/2014/main" id="{6B10E3DF-0CF4-4567-8B8D-1AF222E0F0B5}"/>
                  </a:ext>
                </a:extLst>
              </p:cNvPr>
              <p:cNvSpPr>
                <a:spLocks noEditPoints="1"/>
              </p:cNvSpPr>
              <p:nvPr/>
            </p:nvSpPr>
            <p:spPr bwMode="auto">
              <a:xfrm>
                <a:off x="2468" y="965"/>
                <a:ext cx="825" cy="825"/>
              </a:xfrm>
              <a:custGeom>
                <a:avLst/>
                <a:gdLst>
                  <a:gd name="T0" fmla="*/ 255 w 411"/>
                  <a:gd name="T1" fmla="*/ 668 h 411"/>
                  <a:gd name="T2" fmla="*/ 317 w 411"/>
                  <a:gd name="T3" fmla="*/ 640 h 411"/>
                  <a:gd name="T4" fmla="*/ 255 w 411"/>
                  <a:gd name="T5" fmla="*/ 488 h 411"/>
                  <a:gd name="T6" fmla="*/ 167 w 411"/>
                  <a:gd name="T7" fmla="*/ 562 h 411"/>
                  <a:gd name="T8" fmla="*/ 0 w 411"/>
                  <a:gd name="T9" fmla="*/ 411 h 411"/>
                  <a:gd name="T10" fmla="*/ 112 w 411"/>
                  <a:gd name="T11" fmla="*/ 259 h 411"/>
                  <a:gd name="T12" fmla="*/ 112 w 411"/>
                  <a:gd name="T13" fmla="*/ 112 h 411"/>
                  <a:gd name="T14" fmla="*/ 259 w 411"/>
                  <a:gd name="T15" fmla="*/ 112 h 411"/>
                  <a:gd name="T16" fmla="*/ 414 w 411"/>
                  <a:gd name="T17" fmla="*/ 0 h 411"/>
                  <a:gd name="T18" fmla="*/ 560 w 411"/>
                  <a:gd name="T19" fmla="*/ 161 h 411"/>
                  <a:gd name="T20" fmla="*/ 522 w 411"/>
                  <a:gd name="T21" fmla="*/ 309 h 411"/>
                  <a:gd name="T22" fmla="*/ 648 w 411"/>
                  <a:gd name="T23" fmla="*/ 309 h 411"/>
                  <a:gd name="T24" fmla="*/ 674 w 411"/>
                  <a:gd name="T25" fmla="*/ 261 h 411"/>
                  <a:gd name="T26" fmla="*/ 689 w 411"/>
                  <a:gd name="T27" fmla="*/ 548 h 411"/>
                  <a:gd name="T28" fmla="*/ 743 w 411"/>
                  <a:gd name="T29" fmla="*/ 638 h 411"/>
                  <a:gd name="T30" fmla="*/ 638 w 411"/>
                  <a:gd name="T31" fmla="*/ 743 h 411"/>
                  <a:gd name="T32" fmla="*/ 548 w 411"/>
                  <a:gd name="T33" fmla="*/ 689 h 411"/>
                  <a:gd name="T34" fmla="*/ 285 w 411"/>
                  <a:gd name="T35" fmla="*/ 676 h 411"/>
                  <a:gd name="T36" fmla="*/ 552 w 411"/>
                  <a:gd name="T37" fmla="*/ 664 h 411"/>
                  <a:gd name="T38" fmla="*/ 576 w 411"/>
                  <a:gd name="T39" fmla="*/ 701 h 411"/>
                  <a:gd name="T40" fmla="*/ 703 w 411"/>
                  <a:gd name="T41" fmla="*/ 701 h 411"/>
                  <a:gd name="T42" fmla="*/ 703 w 411"/>
                  <a:gd name="T43" fmla="*/ 576 h 411"/>
                  <a:gd name="T44" fmla="*/ 664 w 411"/>
                  <a:gd name="T45" fmla="*/ 552 h 411"/>
                  <a:gd name="T46" fmla="*/ 680 w 411"/>
                  <a:gd name="T47" fmla="*/ 287 h 411"/>
                  <a:gd name="T48" fmla="*/ 586 w 411"/>
                  <a:gd name="T49" fmla="*/ 351 h 411"/>
                  <a:gd name="T50" fmla="*/ 512 w 411"/>
                  <a:gd name="T51" fmla="*/ 173 h 411"/>
                  <a:gd name="T52" fmla="*/ 414 w 411"/>
                  <a:gd name="T53" fmla="*/ 20 h 411"/>
                  <a:gd name="T54" fmla="*/ 269 w 411"/>
                  <a:gd name="T55" fmla="*/ 151 h 411"/>
                  <a:gd name="T56" fmla="*/ 187 w 411"/>
                  <a:gd name="T57" fmla="*/ 96 h 411"/>
                  <a:gd name="T58" fmla="*/ 96 w 411"/>
                  <a:gd name="T59" fmla="*/ 187 h 411"/>
                  <a:gd name="T60" fmla="*/ 151 w 411"/>
                  <a:gd name="T61" fmla="*/ 267 h 411"/>
                  <a:gd name="T62" fmla="*/ 20 w 411"/>
                  <a:gd name="T63" fmla="*/ 411 h 411"/>
                  <a:gd name="T64" fmla="*/ 181 w 411"/>
                  <a:gd name="T65" fmla="*/ 504 h 411"/>
                  <a:gd name="T66" fmla="*/ 327 w 411"/>
                  <a:gd name="T67" fmla="*/ 504 h 411"/>
                  <a:gd name="T68" fmla="*/ 285 w 411"/>
                  <a:gd name="T69" fmla="*/ 676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411">
                    <a:moveTo>
                      <a:pt x="206" y="411"/>
                    </a:moveTo>
                    <a:cubicBezTo>
                      <a:pt x="127" y="333"/>
                      <a:pt x="127" y="333"/>
                      <a:pt x="127" y="333"/>
                    </a:cubicBezTo>
                    <a:cubicBezTo>
                      <a:pt x="134" y="331"/>
                      <a:pt x="134" y="331"/>
                      <a:pt x="134" y="331"/>
                    </a:cubicBezTo>
                    <a:cubicBezTo>
                      <a:pt x="143" y="330"/>
                      <a:pt x="152" y="326"/>
                      <a:pt x="158" y="319"/>
                    </a:cubicBezTo>
                    <a:cubicBezTo>
                      <a:pt x="176" y="302"/>
                      <a:pt x="176" y="273"/>
                      <a:pt x="158" y="256"/>
                    </a:cubicBezTo>
                    <a:cubicBezTo>
                      <a:pt x="150" y="248"/>
                      <a:pt x="139" y="243"/>
                      <a:pt x="127" y="243"/>
                    </a:cubicBezTo>
                    <a:cubicBezTo>
                      <a:pt x="115" y="243"/>
                      <a:pt x="104" y="248"/>
                      <a:pt x="95" y="256"/>
                    </a:cubicBezTo>
                    <a:cubicBezTo>
                      <a:pt x="89" y="263"/>
                      <a:pt x="85" y="271"/>
                      <a:pt x="83" y="280"/>
                    </a:cubicBezTo>
                    <a:cubicBezTo>
                      <a:pt x="82" y="287"/>
                      <a:pt x="82" y="287"/>
                      <a:pt x="82" y="287"/>
                    </a:cubicBezTo>
                    <a:cubicBezTo>
                      <a:pt x="0" y="205"/>
                      <a:pt x="0" y="205"/>
                      <a:pt x="0" y="205"/>
                    </a:cubicBezTo>
                    <a:cubicBezTo>
                      <a:pt x="68" y="138"/>
                      <a:pt x="68" y="138"/>
                      <a:pt x="68" y="138"/>
                    </a:cubicBezTo>
                    <a:cubicBezTo>
                      <a:pt x="64" y="135"/>
                      <a:pt x="60" y="132"/>
                      <a:pt x="56" y="129"/>
                    </a:cubicBezTo>
                    <a:cubicBezTo>
                      <a:pt x="47" y="119"/>
                      <a:pt x="41" y="106"/>
                      <a:pt x="41" y="93"/>
                    </a:cubicBezTo>
                    <a:cubicBezTo>
                      <a:pt x="41" y="79"/>
                      <a:pt x="47" y="66"/>
                      <a:pt x="56" y="56"/>
                    </a:cubicBezTo>
                    <a:cubicBezTo>
                      <a:pt x="66" y="46"/>
                      <a:pt x="79" y="41"/>
                      <a:pt x="93" y="41"/>
                    </a:cubicBezTo>
                    <a:cubicBezTo>
                      <a:pt x="107" y="41"/>
                      <a:pt x="120" y="46"/>
                      <a:pt x="129" y="56"/>
                    </a:cubicBezTo>
                    <a:cubicBezTo>
                      <a:pt x="133" y="59"/>
                      <a:pt x="136" y="63"/>
                      <a:pt x="138" y="67"/>
                    </a:cubicBezTo>
                    <a:cubicBezTo>
                      <a:pt x="206" y="0"/>
                      <a:pt x="206" y="0"/>
                      <a:pt x="206" y="0"/>
                    </a:cubicBezTo>
                    <a:cubicBezTo>
                      <a:pt x="284" y="79"/>
                      <a:pt x="284" y="79"/>
                      <a:pt x="284" y="79"/>
                    </a:cubicBezTo>
                    <a:cubicBezTo>
                      <a:pt x="279" y="80"/>
                      <a:pt x="279" y="80"/>
                      <a:pt x="279" y="80"/>
                    </a:cubicBezTo>
                    <a:cubicBezTo>
                      <a:pt x="272" y="82"/>
                      <a:pt x="265" y="86"/>
                      <a:pt x="260" y="91"/>
                    </a:cubicBezTo>
                    <a:cubicBezTo>
                      <a:pt x="243" y="109"/>
                      <a:pt x="243" y="137"/>
                      <a:pt x="260" y="154"/>
                    </a:cubicBezTo>
                    <a:cubicBezTo>
                      <a:pt x="268" y="163"/>
                      <a:pt x="280" y="167"/>
                      <a:pt x="292" y="167"/>
                    </a:cubicBezTo>
                    <a:cubicBezTo>
                      <a:pt x="303" y="167"/>
                      <a:pt x="315" y="163"/>
                      <a:pt x="323" y="154"/>
                    </a:cubicBezTo>
                    <a:cubicBezTo>
                      <a:pt x="328" y="149"/>
                      <a:pt x="332" y="143"/>
                      <a:pt x="334" y="136"/>
                    </a:cubicBezTo>
                    <a:cubicBezTo>
                      <a:pt x="336" y="130"/>
                      <a:pt x="336" y="130"/>
                      <a:pt x="336" y="130"/>
                    </a:cubicBezTo>
                    <a:cubicBezTo>
                      <a:pt x="411" y="205"/>
                      <a:pt x="411" y="205"/>
                      <a:pt x="411" y="205"/>
                    </a:cubicBezTo>
                    <a:cubicBezTo>
                      <a:pt x="343" y="273"/>
                      <a:pt x="343" y="273"/>
                      <a:pt x="343" y="273"/>
                    </a:cubicBezTo>
                    <a:cubicBezTo>
                      <a:pt x="348" y="275"/>
                      <a:pt x="351" y="278"/>
                      <a:pt x="355" y="281"/>
                    </a:cubicBezTo>
                    <a:cubicBezTo>
                      <a:pt x="365" y="291"/>
                      <a:pt x="370" y="304"/>
                      <a:pt x="370" y="318"/>
                    </a:cubicBezTo>
                    <a:cubicBezTo>
                      <a:pt x="370" y="332"/>
                      <a:pt x="365" y="345"/>
                      <a:pt x="355" y="355"/>
                    </a:cubicBezTo>
                    <a:cubicBezTo>
                      <a:pt x="345" y="364"/>
                      <a:pt x="332" y="370"/>
                      <a:pt x="318" y="370"/>
                    </a:cubicBezTo>
                    <a:cubicBezTo>
                      <a:pt x="305" y="370"/>
                      <a:pt x="292" y="364"/>
                      <a:pt x="282" y="355"/>
                    </a:cubicBezTo>
                    <a:cubicBezTo>
                      <a:pt x="278" y="351"/>
                      <a:pt x="276" y="347"/>
                      <a:pt x="273" y="343"/>
                    </a:cubicBezTo>
                    <a:lnTo>
                      <a:pt x="206" y="411"/>
                    </a:lnTo>
                    <a:close/>
                    <a:moveTo>
                      <a:pt x="142" y="337"/>
                    </a:moveTo>
                    <a:cubicBezTo>
                      <a:pt x="206" y="401"/>
                      <a:pt x="206" y="401"/>
                      <a:pt x="206" y="401"/>
                    </a:cubicBezTo>
                    <a:cubicBezTo>
                      <a:pt x="275" y="331"/>
                      <a:pt x="275" y="331"/>
                      <a:pt x="275" y="331"/>
                    </a:cubicBezTo>
                    <a:cubicBezTo>
                      <a:pt x="278" y="336"/>
                      <a:pt x="278" y="336"/>
                      <a:pt x="278" y="336"/>
                    </a:cubicBezTo>
                    <a:cubicBezTo>
                      <a:pt x="280" y="341"/>
                      <a:pt x="283" y="345"/>
                      <a:pt x="287" y="349"/>
                    </a:cubicBezTo>
                    <a:cubicBezTo>
                      <a:pt x="295" y="358"/>
                      <a:pt x="306" y="362"/>
                      <a:pt x="318" y="362"/>
                    </a:cubicBezTo>
                    <a:cubicBezTo>
                      <a:pt x="330" y="362"/>
                      <a:pt x="341" y="358"/>
                      <a:pt x="350" y="349"/>
                    </a:cubicBezTo>
                    <a:cubicBezTo>
                      <a:pt x="358" y="341"/>
                      <a:pt x="363" y="330"/>
                      <a:pt x="363" y="318"/>
                    </a:cubicBezTo>
                    <a:cubicBezTo>
                      <a:pt x="363" y="306"/>
                      <a:pt x="358" y="295"/>
                      <a:pt x="350" y="287"/>
                    </a:cubicBezTo>
                    <a:cubicBezTo>
                      <a:pt x="346" y="283"/>
                      <a:pt x="341" y="279"/>
                      <a:pt x="336" y="277"/>
                    </a:cubicBezTo>
                    <a:cubicBezTo>
                      <a:pt x="331" y="275"/>
                      <a:pt x="331" y="275"/>
                      <a:pt x="331" y="275"/>
                    </a:cubicBezTo>
                    <a:cubicBezTo>
                      <a:pt x="401" y="205"/>
                      <a:pt x="401" y="205"/>
                      <a:pt x="401" y="205"/>
                    </a:cubicBezTo>
                    <a:cubicBezTo>
                      <a:pt x="339" y="143"/>
                      <a:pt x="339" y="143"/>
                      <a:pt x="339" y="143"/>
                    </a:cubicBezTo>
                    <a:cubicBezTo>
                      <a:pt x="336" y="149"/>
                      <a:pt x="333" y="155"/>
                      <a:pt x="328" y="159"/>
                    </a:cubicBezTo>
                    <a:cubicBezTo>
                      <a:pt x="318" y="169"/>
                      <a:pt x="305" y="175"/>
                      <a:pt x="292" y="175"/>
                    </a:cubicBezTo>
                    <a:cubicBezTo>
                      <a:pt x="278" y="175"/>
                      <a:pt x="265" y="169"/>
                      <a:pt x="255" y="159"/>
                    </a:cubicBezTo>
                    <a:cubicBezTo>
                      <a:pt x="235" y="139"/>
                      <a:pt x="235" y="107"/>
                      <a:pt x="255" y="86"/>
                    </a:cubicBezTo>
                    <a:cubicBezTo>
                      <a:pt x="260" y="82"/>
                      <a:pt x="265" y="78"/>
                      <a:pt x="271" y="75"/>
                    </a:cubicBezTo>
                    <a:cubicBezTo>
                      <a:pt x="206" y="10"/>
                      <a:pt x="206" y="10"/>
                      <a:pt x="206" y="10"/>
                    </a:cubicBezTo>
                    <a:cubicBezTo>
                      <a:pt x="136" y="80"/>
                      <a:pt x="136" y="80"/>
                      <a:pt x="136" y="80"/>
                    </a:cubicBezTo>
                    <a:cubicBezTo>
                      <a:pt x="134" y="75"/>
                      <a:pt x="134" y="75"/>
                      <a:pt x="134" y="75"/>
                    </a:cubicBezTo>
                    <a:cubicBezTo>
                      <a:pt x="131" y="70"/>
                      <a:pt x="128" y="65"/>
                      <a:pt x="124" y="61"/>
                    </a:cubicBezTo>
                    <a:cubicBezTo>
                      <a:pt x="116" y="53"/>
                      <a:pt x="105" y="48"/>
                      <a:pt x="93" y="48"/>
                    </a:cubicBezTo>
                    <a:cubicBezTo>
                      <a:pt x="81" y="48"/>
                      <a:pt x="70" y="53"/>
                      <a:pt x="61" y="61"/>
                    </a:cubicBezTo>
                    <a:cubicBezTo>
                      <a:pt x="53" y="69"/>
                      <a:pt x="48" y="81"/>
                      <a:pt x="48" y="93"/>
                    </a:cubicBezTo>
                    <a:cubicBezTo>
                      <a:pt x="48" y="104"/>
                      <a:pt x="53" y="116"/>
                      <a:pt x="61" y="124"/>
                    </a:cubicBezTo>
                    <a:cubicBezTo>
                      <a:pt x="65" y="128"/>
                      <a:pt x="70" y="131"/>
                      <a:pt x="75" y="133"/>
                    </a:cubicBezTo>
                    <a:cubicBezTo>
                      <a:pt x="80" y="135"/>
                      <a:pt x="80" y="135"/>
                      <a:pt x="80" y="135"/>
                    </a:cubicBezTo>
                    <a:cubicBezTo>
                      <a:pt x="10" y="205"/>
                      <a:pt x="10" y="205"/>
                      <a:pt x="10" y="205"/>
                    </a:cubicBezTo>
                    <a:cubicBezTo>
                      <a:pt x="77" y="272"/>
                      <a:pt x="77" y="272"/>
                      <a:pt x="77" y="272"/>
                    </a:cubicBezTo>
                    <a:cubicBezTo>
                      <a:pt x="80" y="264"/>
                      <a:pt x="84" y="257"/>
                      <a:pt x="90" y="251"/>
                    </a:cubicBezTo>
                    <a:cubicBezTo>
                      <a:pt x="100" y="241"/>
                      <a:pt x="113" y="236"/>
                      <a:pt x="127" y="236"/>
                    </a:cubicBezTo>
                    <a:cubicBezTo>
                      <a:pt x="141" y="236"/>
                      <a:pt x="154" y="241"/>
                      <a:pt x="163" y="251"/>
                    </a:cubicBezTo>
                    <a:cubicBezTo>
                      <a:pt x="184" y="271"/>
                      <a:pt x="184" y="304"/>
                      <a:pt x="163" y="324"/>
                    </a:cubicBezTo>
                    <a:cubicBezTo>
                      <a:pt x="157" y="330"/>
                      <a:pt x="150" y="335"/>
                      <a:pt x="142" y="3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nvGrpSpPr>
            <p:cNvPr id="125" name="Group 32">
              <a:extLst>
                <a:ext uri="{FF2B5EF4-FFF2-40B4-BE49-F238E27FC236}">
                  <a16:creationId xmlns:a16="http://schemas.microsoft.com/office/drawing/2014/main" id="{F3E98030-70D4-4386-BD54-F8FE97C4F9CC}"/>
                </a:ext>
              </a:extLst>
            </p:cNvPr>
            <p:cNvGrpSpPr>
              <a:grpSpLocks/>
            </p:cNvGrpSpPr>
            <p:nvPr/>
          </p:nvGrpSpPr>
          <p:grpSpPr bwMode="auto">
            <a:xfrm>
              <a:off x="8287745" y="3058906"/>
              <a:ext cx="1746249" cy="1746249"/>
              <a:chOff x="2081" y="1355"/>
              <a:chExt cx="825" cy="825"/>
            </a:xfrm>
          </p:grpSpPr>
          <p:sp>
            <p:nvSpPr>
              <p:cNvPr id="126" name="Freeform 7">
                <a:extLst>
                  <a:ext uri="{FF2B5EF4-FFF2-40B4-BE49-F238E27FC236}">
                    <a16:creationId xmlns:a16="http://schemas.microsoft.com/office/drawing/2014/main" id="{0442C69F-0CFC-4AD1-8C3F-F6D29A6C3BF5}"/>
                  </a:ext>
                </a:extLst>
              </p:cNvPr>
              <p:cNvSpPr>
                <a:spLocks/>
              </p:cNvSpPr>
              <p:nvPr/>
            </p:nvSpPr>
            <p:spPr bwMode="auto">
              <a:xfrm>
                <a:off x="2091" y="1365"/>
                <a:ext cx="805" cy="805"/>
              </a:xfrm>
              <a:custGeom>
                <a:avLst/>
                <a:gdLst>
                  <a:gd name="T0" fmla="*/ 560 w 401"/>
                  <a:gd name="T1" fmla="*/ 106 h 401"/>
                  <a:gd name="T2" fmla="*/ 540 w 401"/>
                  <a:gd name="T3" fmla="*/ 137 h 401"/>
                  <a:gd name="T4" fmla="*/ 401 w 401"/>
                  <a:gd name="T5" fmla="*/ 0 h 401"/>
                  <a:gd name="T6" fmla="*/ 253 w 401"/>
                  <a:gd name="T7" fmla="*/ 149 h 401"/>
                  <a:gd name="T8" fmla="*/ 305 w 401"/>
                  <a:gd name="T9" fmla="*/ 175 h 401"/>
                  <a:gd name="T10" fmla="*/ 305 w 401"/>
                  <a:gd name="T11" fmla="*/ 311 h 401"/>
                  <a:gd name="T12" fmla="*/ 169 w 401"/>
                  <a:gd name="T13" fmla="*/ 311 h 401"/>
                  <a:gd name="T14" fmla="*/ 143 w 401"/>
                  <a:gd name="T15" fmla="*/ 259 h 401"/>
                  <a:gd name="T16" fmla="*/ 0 w 401"/>
                  <a:gd name="T17" fmla="*/ 401 h 401"/>
                  <a:gd name="T18" fmla="*/ 139 w 401"/>
                  <a:gd name="T19" fmla="*/ 540 h 401"/>
                  <a:gd name="T20" fmla="*/ 108 w 401"/>
                  <a:gd name="T21" fmla="*/ 560 h 401"/>
                  <a:gd name="T22" fmla="*/ 108 w 401"/>
                  <a:gd name="T23" fmla="*/ 697 h 401"/>
                  <a:gd name="T24" fmla="*/ 245 w 401"/>
                  <a:gd name="T25" fmla="*/ 697 h 401"/>
                  <a:gd name="T26" fmla="*/ 265 w 401"/>
                  <a:gd name="T27" fmla="*/ 666 h 401"/>
                  <a:gd name="T28" fmla="*/ 401 w 401"/>
                  <a:gd name="T29" fmla="*/ 805 h 401"/>
                  <a:gd name="T30" fmla="*/ 540 w 401"/>
                  <a:gd name="T31" fmla="*/ 666 h 401"/>
                  <a:gd name="T32" fmla="*/ 500 w 401"/>
                  <a:gd name="T33" fmla="*/ 642 h 401"/>
                  <a:gd name="T34" fmla="*/ 500 w 401"/>
                  <a:gd name="T35" fmla="*/ 506 h 401"/>
                  <a:gd name="T36" fmla="*/ 636 w 401"/>
                  <a:gd name="T37" fmla="*/ 506 h 401"/>
                  <a:gd name="T38" fmla="*/ 660 w 401"/>
                  <a:gd name="T39" fmla="*/ 546 h 401"/>
                  <a:gd name="T40" fmla="*/ 805 w 401"/>
                  <a:gd name="T41" fmla="*/ 401 h 401"/>
                  <a:gd name="T42" fmla="*/ 666 w 401"/>
                  <a:gd name="T43" fmla="*/ 265 h 401"/>
                  <a:gd name="T44" fmla="*/ 697 w 401"/>
                  <a:gd name="T45" fmla="*/ 243 h 401"/>
                  <a:gd name="T46" fmla="*/ 697 w 401"/>
                  <a:gd name="T47" fmla="*/ 106 h 401"/>
                  <a:gd name="T48" fmla="*/ 560 w 401"/>
                  <a:gd name="T49" fmla="*/ 106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27" name="Freeform 8">
                <a:extLst>
                  <a:ext uri="{FF2B5EF4-FFF2-40B4-BE49-F238E27FC236}">
                    <a16:creationId xmlns:a16="http://schemas.microsoft.com/office/drawing/2014/main" id="{5C38476D-24B5-4F76-BA54-81970D73691F}"/>
                  </a:ext>
                </a:extLst>
              </p:cNvPr>
              <p:cNvSpPr>
                <a:spLocks noEditPoints="1"/>
              </p:cNvSpPr>
              <p:nvPr/>
            </p:nvSpPr>
            <p:spPr bwMode="auto">
              <a:xfrm>
                <a:off x="2081" y="1355"/>
                <a:ext cx="825" cy="825"/>
              </a:xfrm>
              <a:custGeom>
                <a:avLst/>
                <a:gdLst>
                  <a:gd name="T0" fmla="*/ 277 w 411"/>
                  <a:gd name="T1" fmla="*/ 689 h 411"/>
                  <a:gd name="T2" fmla="*/ 187 w 411"/>
                  <a:gd name="T3" fmla="*/ 743 h 411"/>
                  <a:gd name="T4" fmla="*/ 112 w 411"/>
                  <a:gd name="T5" fmla="*/ 564 h 411"/>
                  <a:gd name="T6" fmla="*/ 0 w 411"/>
                  <a:gd name="T7" fmla="*/ 411 h 411"/>
                  <a:gd name="T8" fmla="*/ 159 w 411"/>
                  <a:gd name="T9" fmla="*/ 269 h 411"/>
                  <a:gd name="T10" fmla="*/ 247 w 411"/>
                  <a:gd name="T11" fmla="*/ 343 h 411"/>
                  <a:gd name="T12" fmla="*/ 311 w 411"/>
                  <a:gd name="T13" fmla="*/ 191 h 411"/>
                  <a:gd name="T14" fmla="*/ 249 w 411"/>
                  <a:gd name="T15" fmla="*/ 163 h 411"/>
                  <a:gd name="T16" fmla="*/ 548 w 411"/>
                  <a:gd name="T17" fmla="*/ 134 h 411"/>
                  <a:gd name="T18" fmla="*/ 638 w 411"/>
                  <a:gd name="T19" fmla="*/ 82 h 411"/>
                  <a:gd name="T20" fmla="*/ 713 w 411"/>
                  <a:gd name="T21" fmla="*/ 259 h 411"/>
                  <a:gd name="T22" fmla="*/ 825 w 411"/>
                  <a:gd name="T23" fmla="*/ 411 h 411"/>
                  <a:gd name="T24" fmla="*/ 662 w 411"/>
                  <a:gd name="T25" fmla="*/ 558 h 411"/>
                  <a:gd name="T26" fmla="*/ 578 w 411"/>
                  <a:gd name="T27" fmla="*/ 496 h 411"/>
                  <a:gd name="T28" fmla="*/ 514 w 411"/>
                  <a:gd name="T29" fmla="*/ 648 h 411"/>
                  <a:gd name="T30" fmla="*/ 564 w 411"/>
                  <a:gd name="T31" fmla="*/ 672 h 411"/>
                  <a:gd name="T32" fmla="*/ 273 w 411"/>
                  <a:gd name="T33" fmla="*/ 664 h 411"/>
                  <a:gd name="T34" fmla="*/ 536 w 411"/>
                  <a:gd name="T35" fmla="*/ 680 h 411"/>
                  <a:gd name="T36" fmla="*/ 504 w 411"/>
                  <a:gd name="T37" fmla="*/ 512 h 411"/>
                  <a:gd name="T38" fmla="*/ 650 w 411"/>
                  <a:gd name="T39" fmla="*/ 512 h 411"/>
                  <a:gd name="T40" fmla="*/ 805 w 411"/>
                  <a:gd name="T41" fmla="*/ 411 h 411"/>
                  <a:gd name="T42" fmla="*/ 674 w 411"/>
                  <a:gd name="T43" fmla="*/ 267 h 411"/>
                  <a:gd name="T44" fmla="*/ 703 w 411"/>
                  <a:gd name="T45" fmla="*/ 122 h 411"/>
                  <a:gd name="T46" fmla="*/ 576 w 411"/>
                  <a:gd name="T47" fmla="*/ 122 h 411"/>
                  <a:gd name="T48" fmla="*/ 552 w 411"/>
                  <a:gd name="T49" fmla="*/ 161 h 411"/>
                  <a:gd name="T50" fmla="*/ 277 w 411"/>
                  <a:gd name="T51" fmla="*/ 155 h 411"/>
                  <a:gd name="T52" fmla="*/ 321 w 411"/>
                  <a:gd name="T53" fmla="*/ 327 h 411"/>
                  <a:gd name="T54" fmla="*/ 175 w 411"/>
                  <a:gd name="T55" fmla="*/ 327 h 411"/>
                  <a:gd name="T56" fmla="*/ 20 w 411"/>
                  <a:gd name="T57" fmla="*/ 411 h 411"/>
                  <a:gd name="T58" fmla="*/ 151 w 411"/>
                  <a:gd name="T59" fmla="*/ 556 h 411"/>
                  <a:gd name="T60" fmla="*/ 122 w 411"/>
                  <a:gd name="T61" fmla="*/ 701 h 411"/>
                  <a:gd name="T62" fmla="*/ 249 w 411"/>
                  <a:gd name="T63" fmla="*/ 701 h 411"/>
                  <a:gd name="T64" fmla="*/ 273 w 411"/>
                  <a:gd name="T65" fmla="*/ 664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grpSp>
      </p:grpSp>
      <p:cxnSp>
        <p:nvCxnSpPr>
          <p:cNvPr id="128" name="接點: 肘形 127">
            <a:extLst>
              <a:ext uri="{FF2B5EF4-FFF2-40B4-BE49-F238E27FC236}">
                <a16:creationId xmlns:a16="http://schemas.microsoft.com/office/drawing/2014/main" id="{B57175AE-81F0-4A6A-9E77-0372104733A2}"/>
              </a:ext>
            </a:extLst>
          </p:cNvPr>
          <p:cNvCxnSpPr>
            <a:cxnSpLocks/>
          </p:cNvCxnSpPr>
          <p:nvPr/>
        </p:nvCxnSpPr>
        <p:spPr>
          <a:xfrm rot="10800000" flipV="1">
            <a:off x="7086806" y="1309339"/>
            <a:ext cx="1870525" cy="281444"/>
          </a:xfrm>
          <a:prstGeom prst="bentConnector3">
            <a:avLst>
              <a:gd name="adj1" fmla="val 100860"/>
            </a:avLst>
          </a:prstGeom>
          <a:ln w="12700">
            <a:solidFill>
              <a:schemeClr val="tx1">
                <a:lumMod val="50000"/>
                <a:lumOff val="50000"/>
              </a:schemeClr>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5" name="群組 134">
            <a:extLst>
              <a:ext uri="{FF2B5EF4-FFF2-40B4-BE49-F238E27FC236}">
                <a16:creationId xmlns:a16="http://schemas.microsoft.com/office/drawing/2014/main" id="{F7BF2EE8-EE89-44C9-9E1A-4F391730DB49}"/>
              </a:ext>
            </a:extLst>
          </p:cNvPr>
          <p:cNvGrpSpPr/>
          <p:nvPr/>
        </p:nvGrpSpPr>
        <p:grpSpPr>
          <a:xfrm>
            <a:off x="8669371" y="4448170"/>
            <a:ext cx="2510628" cy="2002189"/>
            <a:chOff x="427020" y="1656580"/>
            <a:chExt cx="2510628" cy="2157362"/>
          </a:xfrm>
        </p:grpSpPr>
        <p:sp>
          <p:nvSpPr>
            <p:cNvPr id="136" name="Text Box 20">
              <a:extLst>
                <a:ext uri="{FF2B5EF4-FFF2-40B4-BE49-F238E27FC236}">
                  <a16:creationId xmlns:a16="http://schemas.microsoft.com/office/drawing/2014/main" id="{89F0ECF9-9D1E-4234-B080-5D10C83234D2}"/>
                </a:ext>
              </a:extLst>
            </p:cNvPr>
            <p:cNvSpPr txBox="1">
              <a:spLocks noChangeArrowheads="1"/>
            </p:cNvSpPr>
            <p:nvPr/>
          </p:nvSpPr>
          <p:spPr bwMode="auto">
            <a:xfrm>
              <a:off x="768730" y="1656580"/>
              <a:ext cx="1723549" cy="43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buClrTx/>
                <a:buFontTx/>
                <a:buNone/>
              </a:pPr>
              <a:r>
                <a:rPr lang="zh-TW" altLang="en-US" sz="2000" b="1" dirty="0">
                  <a:solidFill>
                    <a:srgbClr val="F79646"/>
                  </a:solidFill>
                  <a:latin typeface="微软雅黑" panose="020B0503020204020204" pitchFamily="34" charset="-122"/>
                  <a:ea typeface="微软雅黑" panose="020B0503020204020204" pitchFamily="34" charset="-122"/>
                </a:rPr>
                <a:t>其他佐證資料</a:t>
              </a:r>
              <a:endParaRPr lang="zh-CN" altLang="en-US" sz="2000" b="1" dirty="0">
                <a:solidFill>
                  <a:srgbClr val="F79646"/>
                </a:solidFill>
                <a:latin typeface="微软雅黑" panose="020B0503020204020204" pitchFamily="34" charset="-122"/>
                <a:ea typeface="微软雅黑" panose="020B0503020204020204" pitchFamily="34" charset="-122"/>
              </a:endParaRPr>
            </a:p>
          </p:txBody>
        </p:sp>
        <p:sp>
          <p:nvSpPr>
            <p:cNvPr id="137" name="矩形 136">
              <a:extLst>
                <a:ext uri="{FF2B5EF4-FFF2-40B4-BE49-F238E27FC236}">
                  <a16:creationId xmlns:a16="http://schemas.microsoft.com/office/drawing/2014/main" id="{7E6AD2BD-798E-4386-AA5E-B149E4E60785}"/>
                </a:ext>
              </a:extLst>
            </p:cNvPr>
            <p:cNvSpPr/>
            <p:nvPr/>
          </p:nvSpPr>
          <p:spPr>
            <a:xfrm>
              <a:off x="427020" y="2135066"/>
              <a:ext cx="2510628" cy="1678876"/>
            </a:xfrm>
            <a:prstGeom prst="rect">
              <a:avLst/>
            </a:prstGeom>
          </p:spPr>
          <p:txBody>
            <a:bodyPr wrap="square">
              <a:spAutoFit/>
            </a:bodyPr>
            <a:lstStyle/>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學校課發員會組織要點與課程計畫審閱會議紀錄</a:t>
              </a:r>
              <a:endParaRPr lang="en-US" altLang="zh-TW" sz="1400" spc="1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全校學生每日作息時間表</a:t>
              </a:r>
              <a:endParaRPr lang="en-US" altLang="zh-TW" sz="1400" spc="1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學校年度重大活動行事曆</a:t>
              </a:r>
              <a:endParaRPr lang="en-US" altLang="zh-TW" sz="1400" spc="1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nSpc>
                  <a:spcPct val="115000"/>
                </a:lnSpc>
                <a:spcAft>
                  <a:spcPts val="0"/>
                </a:spcAft>
                <a:buFont typeface="Arial" panose="020B0604020202020204" pitchFamily="34" charset="0"/>
                <a:buChar char="•"/>
              </a:pPr>
              <a:r>
                <a:rPr lang="zh-TW" altLang="en-US" sz="1400" spc="10" dirty="0">
                  <a:latin typeface="微軟正黑體" panose="020B0604030504040204" pitchFamily="34" charset="-120"/>
                  <a:ea typeface="微軟正黑體" panose="020B0604030504040204" pitchFamily="34" charset="-120"/>
                  <a:cs typeface="Times New Roman" panose="02020603050405020304" pitchFamily="18" charset="0"/>
                </a:rPr>
                <a:t>校長及教師公開授課實施計畫</a:t>
              </a:r>
            </a:p>
          </p:txBody>
        </p:sp>
        <p:cxnSp>
          <p:nvCxnSpPr>
            <p:cNvPr id="138" name="直線接點 137">
              <a:extLst>
                <a:ext uri="{FF2B5EF4-FFF2-40B4-BE49-F238E27FC236}">
                  <a16:creationId xmlns:a16="http://schemas.microsoft.com/office/drawing/2014/main" id="{9972A36B-2212-47B2-9514-57C3403879E8}"/>
                </a:ext>
              </a:extLst>
            </p:cNvPr>
            <p:cNvCxnSpPr/>
            <p:nvPr/>
          </p:nvCxnSpPr>
          <p:spPr>
            <a:xfrm>
              <a:off x="537238" y="2061078"/>
              <a:ext cx="2186534" cy="0"/>
            </a:xfrm>
            <a:prstGeom prst="line">
              <a:avLst/>
            </a:prstGeom>
            <a:ln w="19050">
              <a:solidFill>
                <a:srgbClr val="F79646"/>
              </a:solidFill>
            </a:ln>
          </p:spPr>
          <p:style>
            <a:lnRef idx="1">
              <a:schemeClr val="accent1"/>
            </a:lnRef>
            <a:fillRef idx="0">
              <a:schemeClr val="accent1"/>
            </a:fillRef>
            <a:effectRef idx="0">
              <a:schemeClr val="accent1"/>
            </a:effectRef>
            <a:fontRef idx="minor">
              <a:schemeClr val="tx1"/>
            </a:fontRef>
          </p:style>
        </p:cxnSp>
      </p:grpSp>
      <p:cxnSp>
        <p:nvCxnSpPr>
          <p:cNvPr id="145" name="接點: 肘形 144">
            <a:extLst>
              <a:ext uri="{FF2B5EF4-FFF2-40B4-BE49-F238E27FC236}">
                <a16:creationId xmlns:a16="http://schemas.microsoft.com/office/drawing/2014/main" id="{3D4FB730-BCE4-44D7-A5BE-372BA94A6705}"/>
              </a:ext>
            </a:extLst>
          </p:cNvPr>
          <p:cNvCxnSpPr>
            <a:cxnSpLocks/>
          </p:cNvCxnSpPr>
          <p:nvPr/>
        </p:nvCxnSpPr>
        <p:spPr>
          <a:xfrm rot="16200000" flipV="1">
            <a:off x="7706539" y="4463444"/>
            <a:ext cx="990439" cy="724169"/>
          </a:xfrm>
          <a:prstGeom prst="bentConnector3">
            <a:avLst>
              <a:gd name="adj1" fmla="val 575"/>
            </a:avLst>
          </a:prstGeom>
          <a:ln w="12700">
            <a:solidFill>
              <a:schemeClr val="tx1">
                <a:lumMod val="50000"/>
                <a:lumOff val="50000"/>
              </a:schemeClr>
            </a:solidFill>
            <a:prstDash val="sysDash"/>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52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randombar(horizontal)">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wipe(right)">
                                      <p:cBhvr>
                                        <p:cTn id="21" dur="500"/>
                                        <p:tgtEl>
                                          <p:spTgt spid="11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wipe(left)">
                                      <p:cBhvr>
                                        <p:cTn id="30" dur="500"/>
                                        <p:tgtEl>
                                          <p:spTgt spid="12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fade">
                                      <p:cBhvr>
                                        <p:cTn id="34" dur="500"/>
                                        <p:tgtEl>
                                          <p:spTgt spid="10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wipe(left)">
                                      <p:cBhvr>
                                        <p:cTn id="39" dur="500"/>
                                        <p:tgtEl>
                                          <p:spTgt spid="14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fade">
                                      <p:cBhvr>
                                        <p:cTn id="4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AF70090-1CD2-4EB5-92D1-14DAE8DACC66}"/>
              </a:ext>
            </a:extLst>
          </p:cNvPr>
          <p:cNvSpPr>
            <a:spLocks noGrp="1"/>
          </p:cNvSpPr>
          <p:nvPr>
            <p:ph type="sldNum" sz="quarter" idx="12"/>
          </p:nvPr>
        </p:nvSpPr>
        <p:spPr/>
        <p:txBody>
          <a:bodyPr/>
          <a:lstStyle/>
          <a:p>
            <a:pPr>
              <a:defRPr/>
            </a:pPr>
            <a:fld id="{4CCF4DA2-F056-40C2-8B8D-84B01ACAB689}" type="slidenum">
              <a:rPr lang="zh-TW" altLang="en-US" smtClean="0"/>
              <a:pPr>
                <a:defRPr/>
              </a:pPr>
              <a:t>26</a:t>
            </a:fld>
            <a:endParaRPr lang="zh-TW" altLang="en-US"/>
          </a:p>
        </p:txBody>
      </p:sp>
      <p:grpSp>
        <p:nvGrpSpPr>
          <p:cNvPr id="3" name="群組 2">
            <a:extLst>
              <a:ext uri="{FF2B5EF4-FFF2-40B4-BE49-F238E27FC236}">
                <a16:creationId xmlns:a16="http://schemas.microsoft.com/office/drawing/2014/main" id="{7286FD28-3C76-436C-AC23-D9EBB9BF340A}"/>
              </a:ext>
            </a:extLst>
          </p:cNvPr>
          <p:cNvGrpSpPr/>
          <p:nvPr/>
        </p:nvGrpSpPr>
        <p:grpSpPr>
          <a:xfrm>
            <a:off x="1374305" y="2727043"/>
            <a:ext cx="1080000" cy="1080000"/>
            <a:chOff x="1901982" y="2642707"/>
            <a:chExt cx="1080000" cy="1080000"/>
          </a:xfrm>
        </p:grpSpPr>
        <p:pic>
          <p:nvPicPr>
            <p:cNvPr id="4" name="圖形 3" descr="地球">
              <a:extLst>
                <a:ext uri="{FF2B5EF4-FFF2-40B4-BE49-F238E27FC236}">
                  <a16:creationId xmlns:a16="http://schemas.microsoft.com/office/drawing/2014/main" id="{0CA72A61-2F7F-4FF6-8A42-A488E6E01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5F098532-3522-433A-8273-858D6A82FCAF}"/>
                </a:ext>
              </a:extLst>
            </p:cNvPr>
            <p:cNvSpPr txBox="1"/>
            <p:nvPr/>
          </p:nvSpPr>
          <p:spPr>
            <a:xfrm>
              <a:off x="2087173" y="2912616"/>
              <a:ext cx="680958" cy="400110"/>
            </a:xfrm>
            <a:prstGeom prst="rect">
              <a:avLst/>
            </a:prstGeom>
            <a:noFill/>
          </p:spPr>
          <p:txBody>
            <a:bodyPr wrap="square" rtlCol="0">
              <a:spAutoFit/>
            </a:bodyPr>
            <a:lstStyle/>
            <a:p>
              <a:r>
                <a:rPr lang="en-US" altLang="zh-TW" sz="2000" b="1" dirty="0">
                  <a:solidFill>
                    <a:schemeClr val="bg1"/>
                  </a:solidFill>
                  <a:latin typeface="+mn-lt"/>
                  <a:ea typeface="+mn-ea"/>
                  <a:cs typeface="+mn-ea"/>
                  <a:sym typeface="+mn-lt"/>
                </a:rPr>
                <a:t>108</a:t>
              </a:r>
              <a:endParaRPr lang="zh-TW" altLang="en-US" sz="2000" b="1" dirty="0">
                <a:solidFill>
                  <a:schemeClr val="bg1"/>
                </a:solidFill>
                <a:latin typeface="+mn-lt"/>
                <a:ea typeface="+mn-ea"/>
                <a:cs typeface="+mn-ea"/>
                <a:sym typeface="+mn-lt"/>
              </a:endParaRPr>
            </a:p>
          </p:txBody>
        </p:sp>
      </p:grpSp>
      <p:sp>
        <p:nvSpPr>
          <p:cNvPr id="6" name="文字版面配置區 1">
            <a:extLst>
              <a:ext uri="{FF2B5EF4-FFF2-40B4-BE49-F238E27FC236}">
                <a16:creationId xmlns:a16="http://schemas.microsoft.com/office/drawing/2014/main" id="{0E10C21B-B52F-4378-9B70-5B0DAB0F0CFE}"/>
              </a:ext>
            </a:extLst>
          </p:cNvPr>
          <p:cNvSpPr txBox="1">
            <a:spLocks/>
          </p:cNvSpPr>
          <p:nvPr/>
        </p:nvSpPr>
        <p:spPr>
          <a:xfrm>
            <a:off x="2454305" y="2852936"/>
            <a:ext cx="77381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4800" noProof="0" dirty="0">
                <a:latin typeface="+mn-lt"/>
                <a:ea typeface="+mn-ea"/>
                <a:cs typeface="+mn-ea"/>
                <a:sym typeface="+mn-lt"/>
              </a:rPr>
              <a:t>108</a:t>
            </a:r>
            <a:r>
              <a:rPr kumimoji="0" lang="zh-TW" altLang="en-US" sz="4800" noProof="0" dirty="0">
                <a:latin typeface="+mn-lt"/>
                <a:ea typeface="+mn-ea"/>
                <a:cs typeface="+mn-ea"/>
                <a:sym typeface="+mn-lt"/>
              </a:rPr>
              <a:t>課綱學校課程計畫說明</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cxnSp>
        <p:nvCxnSpPr>
          <p:cNvPr id="8" name="直線接點 7">
            <a:extLst>
              <a:ext uri="{FF2B5EF4-FFF2-40B4-BE49-F238E27FC236}">
                <a16:creationId xmlns:a16="http://schemas.microsoft.com/office/drawing/2014/main" id="{E159CA78-6016-43C2-B41C-82CB3E463E32}"/>
              </a:ext>
            </a:extLst>
          </p:cNvPr>
          <p:cNvCxnSpPr>
            <a:cxnSpLocks/>
          </p:cNvCxnSpPr>
          <p:nvPr/>
        </p:nvCxnSpPr>
        <p:spPr>
          <a:xfrm>
            <a:off x="2582964" y="3807043"/>
            <a:ext cx="7329460" cy="0"/>
          </a:xfrm>
          <a:prstGeom prst="line">
            <a:avLst/>
          </a:prstGeom>
          <a:ln w="28575">
            <a:tailEnd type="oval"/>
          </a:ln>
        </p:spPr>
        <p:style>
          <a:lnRef idx="1">
            <a:schemeClr val="dk1"/>
          </a:lnRef>
          <a:fillRef idx="0">
            <a:schemeClr val="dk1"/>
          </a:fillRef>
          <a:effectRef idx="0">
            <a:schemeClr val="dk1"/>
          </a:effectRef>
          <a:fontRef idx="minor">
            <a:schemeClr val="tx1"/>
          </a:fontRef>
        </p:style>
      </p:cxnSp>
      <p:sp>
        <p:nvSpPr>
          <p:cNvPr id="10" name="文字版面配置區 1">
            <a:extLst>
              <a:ext uri="{FF2B5EF4-FFF2-40B4-BE49-F238E27FC236}">
                <a16:creationId xmlns:a16="http://schemas.microsoft.com/office/drawing/2014/main" id="{E9432050-6FDA-44B5-9D4F-45F8E2D37712}"/>
              </a:ext>
            </a:extLst>
          </p:cNvPr>
          <p:cNvSpPr txBox="1">
            <a:spLocks/>
          </p:cNvSpPr>
          <p:nvPr/>
        </p:nvSpPr>
        <p:spPr>
          <a:xfrm>
            <a:off x="2658632" y="3848828"/>
            <a:ext cx="7329461" cy="760006"/>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fontAlgn="auto">
              <a:spcAft>
                <a:spcPts val="0"/>
              </a:spcAft>
              <a:defRPr/>
            </a:pPr>
            <a:r>
              <a:rPr kumimoji="0" lang="zh-TW" altLang="en-US" sz="3200" dirty="0">
                <a:solidFill>
                  <a:schemeClr val="bg1">
                    <a:lumMod val="50000"/>
                  </a:schemeClr>
                </a:solidFill>
                <a:latin typeface="+mn-lt"/>
                <a:ea typeface="+mn-ea"/>
                <a:cs typeface="+mn-ea"/>
                <a:sym typeface="+mn-lt"/>
              </a:rPr>
              <a:t>適用：國小一～四年級、國中七</a:t>
            </a:r>
            <a:r>
              <a:rPr kumimoji="0" lang="en-US" altLang="zh-TW" sz="3200" dirty="0">
                <a:solidFill>
                  <a:schemeClr val="bg1">
                    <a:lumMod val="50000"/>
                  </a:schemeClr>
                </a:solidFill>
                <a:latin typeface="+mn-lt"/>
                <a:ea typeface="+mn-ea"/>
                <a:cs typeface="+mn-ea"/>
                <a:sym typeface="+mn-lt"/>
              </a:rPr>
              <a:t>-</a:t>
            </a:r>
            <a:r>
              <a:rPr kumimoji="0" lang="zh-TW" altLang="en-US" sz="3200" dirty="0">
                <a:solidFill>
                  <a:schemeClr val="bg1">
                    <a:lumMod val="50000"/>
                  </a:schemeClr>
                </a:solidFill>
                <a:latin typeface="+mn-lt"/>
                <a:ea typeface="+mn-ea"/>
                <a:cs typeface="+mn-ea"/>
                <a:sym typeface="+mn-lt"/>
              </a:rPr>
              <a:t>九年級</a:t>
            </a:r>
          </a:p>
        </p:txBody>
      </p:sp>
      <p:sp>
        <p:nvSpPr>
          <p:cNvPr id="11" name="語音泡泡: 圓角矩形 10">
            <a:extLst>
              <a:ext uri="{FF2B5EF4-FFF2-40B4-BE49-F238E27FC236}">
                <a16:creationId xmlns:a16="http://schemas.microsoft.com/office/drawing/2014/main" id="{BBCA4D82-2F21-49BA-A3FE-2CF7EE02BC5C}"/>
              </a:ext>
            </a:extLst>
          </p:cNvPr>
          <p:cNvSpPr/>
          <p:nvPr/>
        </p:nvSpPr>
        <p:spPr>
          <a:xfrm>
            <a:off x="8544272" y="1274529"/>
            <a:ext cx="2428528" cy="138627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zh-TW" altLang="en-US" sz="2000" dirty="0"/>
              <a:t>此單元說明適用</a:t>
            </a:r>
            <a:r>
              <a:rPr lang="en-US" altLang="zh-TW" sz="2000" dirty="0">
                <a:solidFill>
                  <a:srgbClr val="FF0000"/>
                </a:solidFill>
              </a:rPr>
              <a:t>108</a:t>
            </a:r>
            <a:r>
              <a:rPr lang="zh-TW" altLang="en-US" sz="2000" dirty="0">
                <a:solidFill>
                  <a:srgbClr val="FF0000"/>
                </a:solidFill>
              </a:rPr>
              <a:t>課綱版</a:t>
            </a:r>
            <a:r>
              <a:rPr lang="zh-TW" altLang="en-US" sz="2000" dirty="0"/>
              <a:t>，</a:t>
            </a:r>
            <a:r>
              <a:rPr lang="en-US" altLang="zh-TW" sz="2000" dirty="0"/>
              <a:t>97</a:t>
            </a:r>
            <a:r>
              <a:rPr lang="zh-TW" altLang="en-US" sz="2000" dirty="0"/>
              <a:t>課綱請回到上一單元</a:t>
            </a:r>
          </a:p>
        </p:txBody>
      </p:sp>
    </p:spTree>
    <p:extLst>
      <p:ext uri="{BB962C8B-B14F-4D97-AF65-F5344CB8AC3E}">
        <p14:creationId xmlns:p14="http://schemas.microsoft.com/office/powerpoint/2010/main" val="292243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10418045" cy="584775"/>
          </a:xfrm>
          <a:prstGeom prst="rect">
            <a:avLst/>
          </a:prstGeom>
        </p:spPr>
        <p:txBody>
          <a:bodyPr wrap="none">
            <a:spAutoFit/>
          </a:bodyPr>
          <a:lstStyle/>
          <a:p>
            <a:r>
              <a:rPr kumimoji="0" lang="zh-TW" altLang="en-US" sz="3200" b="1" dirty="0">
                <a:solidFill>
                  <a:srgbClr val="73BC79"/>
                </a:solidFill>
                <a:latin typeface="+mn-lt"/>
                <a:ea typeface="+mn-ea"/>
                <a:cs typeface="+mn-ea"/>
                <a:sym typeface="+mn-lt"/>
              </a:rPr>
              <a:t>新竹市</a:t>
            </a:r>
            <a:r>
              <a:rPr kumimoji="0" lang="en-US" altLang="zh-TW" sz="3200" b="1" dirty="0">
                <a:solidFill>
                  <a:srgbClr val="73BC79"/>
                </a:solidFill>
                <a:latin typeface="+mn-lt"/>
                <a:ea typeface="+mn-ea"/>
                <a:cs typeface="+mn-ea"/>
                <a:sym typeface="+mn-lt"/>
              </a:rPr>
              <a:t>111</a:t>
            </a:r>
            <a:r>
              <a:rPr kumimoji="0" lang="zh-TW" altLang="en-US" sz="3200" b="1" dirty="0">
                <a:solidFill>
                  <a:srgbClr val="73BC79"/>
                </a:solidFill>
                <a:latin typeface="+mn-lt"/>
                <a:ea typeface="+mn-ea"/>
                <a:cs typeface="+mn-ea"/>
                <a:sym typeface="+mn-lt"/>
              </a:rPr>
              <a:t>學年度國中小課程計畫備查項目資料</a:t>
            </a:r>
            <a:r>
              <a:rPr kumimoji="0" lang="en-US" altLang="zh-TW" sz="3200" b="1" dirty="0">
                <a:solidFill>
                  <a:srgbClr val="73BC79"/>
                </a:solidFill>
                <a:latin typeface="+mn-lt"/>
                <a:ea typeface="+mn-ea"/>
                <a:cs typeface="+mn-ea"/>
                <a:sym typeface="+mn-lt"/>
              </a:rPr>
              <a:t>(108</a:t>
            </a:r>
            <a:r>
              <a:rPr kumimoji="0" lang="zh-TW" altLang="en-US" sz="3200" b="1" dirty="0">
                <a:solidFill>
                  <a:srgbClr val="73BC79"/>
                </a:solidFill>
                <a:latin typeface="+mn-lt"/>
                <a:ea typeface="+mn-ea"/>
                <a:cs typeface="+mn-ea"/>
                <a:sym typeface="+mn-lt"/>
              </a:rPr>
              <a:t>課綱</a:t>
            </a:r>
            <a:r>
              <a:rPr kumimoji="0" lang="en-US" altLang="zh-TW" sz="3200" b="1" dirty="0">
                <a:solidFill>
                  <a:srgbClr val="73BC79"/>
                </a:solidFill>
                <a:latin typeface="+mn-lt"/>
                <a:ea typeface="+mn-ea"/>
                <a:cs typeface="+mn-ea"/>
                <a:sym typeface="+mn-lt"/>
              </a:rPr>
              <a:t>)</a:t>
            </a:r>
            <a:endParaRPr kumimoji="0" lang="zh-TW" altLang="en-US" sz="32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1393579" y="1196752"/>
            <a:ext cx="9670973" cy="5262979"/>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壹、</a:t>
            </a:r>
            <a:r>
              <a:rPr lang="zh-TW" altLang="zh-TW" sz="1600" b="1" dirty="0">
                <a:latin typeface="微軟正黑體" panose="020B0604030504040204" pitchFamily="34" charset="-120"/>
                <a:ea typeface="微軟正黑體" panose="020B0604030504040204" pitchFamily="34" charset="-120"/>
              </a:rPr>
              <a:t>學校課程整體架構</a:t>
            </a:r>
            <a:endParaRPr lang="zh-TW" altLang="zh-TW" sz="1400" dirty="0">
              <a:latin typeface="微軟正黑體" panose="020B0604030504040204" pitchFamily="34" charset="-120"/>
              <a:ea typeface="微軟正黑體" panose="020B0604030504040204" pitchFamily="34" charset="-120"/>
            </a:endParaRPr>
          </a:p>
          <a:p>
            <a:pPr lvl="1"/>
            <a:r>
              <a:rPr lang="zh-TW" altLang="en-US" sz="1600" dirty="0">
                <a:latin typeface="微軟正黑體" panose="020B0604030504040204" pitchFamily="34" charset="-120"/>
                <a:ea typeface="微軟正黑體" panose="020B0604030504040204" pitchFamily="34" charset="-120"/>
              </a:rPr>
              <a:t>一、</a:t>
            </a:r>
            <a:r>
              <a:rPr lang="zh-TW" altLang="zh-TW" sz="1600" dirty="0">
                <a:latin typeface="微軟正黑體" panose="020B0604030504040204" pitchFamily="34" charset="-120"/>
                <a:ea typeface="微軟正黑體" panose="020B0604030504040204" pitchFamily="34" charset="-120"/>
              </a:rPr>
              <a:t>學校基本資料﹙表</a:t>
            </a:r>
            <a:r>
              <a:rPr lang="en-US" altLang="zh-TW" sz="1600" dirty="0">
                <a:latin typeface="微軟正黑體" panose="020B0604030504040204" pitchFamily="34" charset="-120"/>
                <a:ea typeface="微軟正黑體" panose="020B0604030504040204" pitchFamily="34" charset="-120"/>
              </a:rPr>
              <a:t>1</a:t>
            </a:r>
            <a:r>
              <a:rPr lang="zh-TW" altLang="zh-TW"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lvl="1"/>
            <a:r>
              <a:rPr lang="zh-TW" altLang="en-US" sz="1600" dirty="0">
                <a:latin typeface="微軟正黑體" panose="020B0604030504040204" pitchFamily="34" charset="-120"/>
                <a:ea typeface="微軟正黑體" panose="020B0604030504040204" pitchFamily="34" charset="-120"/>
              </a:rPr>
              <a:t>二、</a:t>
            </a:r>
            <a:r>
              <a:rPr lang="zh-TW" altLang="zh-TW" sz="1600" dirty="0">
                <a:latin typeface="微軟正黑體" panose="020B0604030504040204" pitchFamily="34" charset="-120"/>
                <a:ea typeface="微軟正黑體" panose="020B0604030504040204" pitchFamily="34" charset="-120"/>
              </a:rPr>
              <a:t>學校背景分析﹙表</a:t>
            </a:r>
            <a:r>
              <a:rPr lang="en-US" altLang="zh-TW" sz="1600" dirty="0">
                <a:latin typeface="微軟正黑體" panose="020B0604030504040204" pitchFamily="34" charset="-120"/>
                <a:ea typeface="微軟正黑體" panose="020B0604030504040204" pitchFamily="34" charset="-120"/>
              </a:rPr>
              <a:t>2</a:t>
            </a:r>
            <a:r>
              <a:rPr lang="zh-TW" altLang="zh-TW" sz="1600" dirty="0">
                <a:latin typeface="微軟正黑體" panose="020B0604030504040204" pitchFamily="34" charset="-120"/>
                <a:ea typeface="微軟正黑體" panose="020B0604030504040204" pitchFamily="34" charset="-120"/>
              </a:rPr>
              <a:t>﹚</a:t>
            </a:r>
            <a:endParaRPr lang="zh-TW" altLang="zh-TW" sz="1400" dirty="0">
              <a:latin typeface="微軟正黑體" panose="020B0604030504040204" pitchFamily="34" charset="-120"/>
              <a:ea typeface="微軟正黑體" panose="020B0604030504040204" pitchFamily="34" charset="-120"/>
            </a:endParaRPr>
          </a:p>
          <a:p>
            <a:pPr lvl="1"/>
            <a:r>
              <a:rPr lang="zh-TW" altLang="en-US" sz="1600" dirty="0">
                <a:latin typeface="微軟正黑體" panose="020B0604030504040204" pitchFamily="34" charset="-120"/>
                <a:ea typeface="微軟正黑體" panose="020B0604030504040204" pitchFamily="34" charset="-120"/>
              </a:rPr>
              <a:t>三、學校教育願景及課程目標</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學校可自訂格式，能完整呈現審閱原則即可</a:t>
            </a:r>
            <a:r>
              <a:rPr lang="en-US" altLang="zh-TW" sz="1600" dirty="0">
                <a:latin typeface="微軟正黑體" panose="020B0604030504040204" pitchFamily="34" charset="-120"/>
                <a:ea typeface="微軟正黑體" panose="020B0604030504040204" pitchFamily="34" charset="-120"/>
              </a:rPr>
              <a:t>)</a:t>
            </a:r>
          </a:p>
          <a:p>
            <a:pPr lvl="1"/>
            <a:r>
              <a:rPr lang="zh-TW" altLang="en-US" sz="1600" dirty="0">
                <a:latin typeface="微軟正黑體" panose="020B0604030504040204" pitchFamily="34" charset="-120"/>
                <a:ea typeface="微軟正黑體" panose="020B0604030504040204" pitchFamily="34" charset="-120"/>
              </a:rPr>
              <a:t>四、</a:t>
            </a:r>
            <a:r>
              <a:rPr lang="zh-TW" altLang="zh-TW" sz="1600" dirty="0">
                <a:latin typeface="微軟正黑體" panose="020B0604030504040204" pitchFamily="34" charset="-120"/>
                <a:ea typeface="微軟正黑體" panose="020B0604030504040204" pitchFamily="34" charset="-120"/>
              </a:rPr>
              <a:t>總體課程架構與規劃表（國小表</a:t>
            </a:r>
            <a:r>
              <a:rPr lang="en-US" altLang="zh-TW" sz="1600" dirty="0">
                <a:latin typeface="微軟正黑體" panose="020B0604030504040204" pitchFamily="34" charset="-120"/>
                <a:ea typeface="微軟正黑體" panose="020B0604030504040204" pitchFamily="34" charset="-120"/>
              </a:rPr>
              <a:t>3-1</a:t>
            </a:r>
            <a:r>
              <a:rPr lang="zh-TW" altLang="zh-TW" sz="1600" dirty="0">
                <a:latin typeface="微軟正黑體" panose="020B0604030504040204" pitchFamily="34" charset="-120"/>
                <a:ea typeface="微軟正黑體" panose="020B0604030504040204" pitchFamily="34" charset="-120"/>
              </a:rPr>
              <a:t>、國中表</a:t>
            </a:r>
            <a:r>
              <a:rPr lang="en-US" altLang="zh-TW" sz="1600" dirty="0">
                <a:latin typeface="微軟正黑體" panose="020B0604030504040204" pitchFamily="34" charset="-120"/>
                <a:ea typeface="微軟正黑體" panose="020B0604030504040204" pitchFamily="34" charset="-120"/>
              </a:rPr>
              <a:t>3-2</a:t>
            </a:r>
            <a:r>
              <a:rPr lang="zh-TW" altLang="zh-TW" sz="1600" dirty="0">
                <a:latin typeface="微軟正黑體" panose="020B0604030504040204" pitchFamily="34" charset="-120"/>
                <a:ea typeface="微軟正黑體" panose="020B0604030504040204" pitchFamily="34" charset="-120"/>
              </a:rPr>
              <a:t>）</a:t>
            </a:r>
          </a:p>
          <a:p>
            <a:pPr lvl="1"/>
            <a:r>
              <a:rPr lang="zh-TW" altLang="en-US" sz="1600" dirty="0">
                <a:latin typeface="微軟正黑體" panose="020B0604030504040204" pitchFamily="34" charset="-120"/>
                <a:ea typeface="微軟正黑體" panose="020B0604030504040204" pitchFamily="34" charset="-120"/>
              </a:rPr>
              <a:t>五、</a:t>
            </a:r>
            <a:r>
              <a:rPr lang="zh-TW" altLang="zh-TW" sz="1600" dirty="0">
                <a:latin typeface="微軟正黑體" panose="020B0604030504040204" pitchFamily="34" charset="-120"/>
                <a:ea typeface="微軟正黑體" panose="020B0604030504040204" pitchFamily="34" charset="-120"/>
              </a:rPr>
              <a:t>法定教育議題融入課程規劃實施情形（表</a:t>
            </a:r>
            <a:r>
              <a:rPr lang="en-US" altLang="zh-TW" sz="1600" dirty="0">
                <a:latin typeface="微軟正黑體" panose="020B0604030504040204" pitchFamily="34" charset="-120"/>
                <a:ea typeface="微軟正黑體" panose="020B0604030504040204" pitchFamily="34" charset="-120"/>
              </a:rPr>
              <a:t>4</a:t>
            </a:r>
            <a:r>
              <a:rPr lang="zh-TW" altLang="zh-TW" sz="1600" dirty="0">
                <a:latin typeface="微軟正黑體" panose="020B0604030504040204" pitchFamily="34" charset="-120"/>
                <a:ea typeface="微軟正黑體" panose="020B0604030504040204" pitchFamily="34" charset="-120"/>
              </a:rPr>
              <a:t>）</a:t>
            </a:r>
          </a:p>
          <a:p>
            <a:pPr lvl="1"/>
            <a:r>
              <a:rPr lang="zh-TW" altLang="en-US" sz="1600" dirty="0">
                <a:solidFill>
                  <a:srgbClr val="FF0000"/>
                </a:solidFill>
                <a:latin typeface="微軟正黑體" panose="020B0604030504040204" pitchFamily="34" charset="-120"/>
                <a:ea typeface="微軟正黑體" panose="020B0604030504040204" pitchFamily="34" charset="-120"/>
              </a:rPr>
              <a:t>六、學校課程計畫評鑑結果分析表（表</a:t>
            </a:r>
            <a:r>
              <a:rPr lang="en-US" altLang="zh-TW" sz="1600" dirty="0">
                <a:solidFill>
                  <a:srgbClr val="FF0000"/>
                </a:solidFill>
                <a:latin typeface="微軟正黑體" panose="020B0604030504040204" pitchFamily="34" charset="-120"/>
                <a:ea typeface="微軟正黑體" panose="020B0604030504040204" pitchFamily="34" charset="-120"/>
              </a:rPr>
              <a:t>5</a:t>
            </a:r>
            <a:r>
              <a:rPr lang="zh-TW" altLang="en-US" sz="1600" dirty="0">
                <a:solidFill>
                  <a:srgbClr val="FF0000"/>
                </a:solidFill>
                <a:latin typeface="微軟正黑體" panose="020B0604030504040204" pitchFamily="34" charset="-120"/>
                <a:ea typeface="微軟正黑體" panose="020B0604030504040204" pitchFamily="34" charset="-120"/>
              </a:rPr>
              <a:t>）</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lvl="1"/>
            <a:r>
              <a:rPr lang="zh-TW" altLang="en-US" sz="1600" dirty="0">
                <a:solidFill>
                  <a:srgbClr val="FF0000"/>
                </a:solidFill>
                <a:latin typeface="微軟正黑體" panose="020B0604030504040204" pitchFamily="34" charset="-120"/>
                <a:ea typeface="微軟正黑體" panose="020B0604030504040204" pitchFamily="34" charset="-120"/>
              </a:rPr>
              <a:t>七、</a:t>
            </a:r>
            <a:r>
              <a:rPr lang="zh-TW" altLang="zh-TW" sz="1600" dirty="0">
                <a:solidFill>
                  <a:srgbClr val="FF0000"/>
                </a:solidFill>
                <a:latin typeface="微軟正黑體" panose="020B0604030504040204" pitchFamily="34" charset="-120"/>
                <a:ea typeface="微軟正黑體" panose="020B0604030504040204" pitchFamily="34" charset="-120"/>
              </a:rPr>
              <a:t>校訂課程課程評鑑規劃檢核表﹙表</a:t>
            </a:r>
            <a:r>
              <a:rPr lang="en-US" altLang="zh-TW" sz="1600" dirty="0">
                <a:solidFill>
                  <a:srgbClr val="FF0000"/>
                </a:solidFill>
                <a:latin typeface="微軟正黑體" panose="020B0604030504040204" pitchFamily="34" charset="-120"/>
                <a:ea typeface="微軟正黑體" panose="020B0604030504040204" pitchFamily="34" charset="-120"/>
              </a:rPr>
              <a:t>6</a:t>
            </a:r>
            <a:r>
              <a:rPr lang="zh-TW" altLang="zh-TW" sz="1600" dirty="0">
                <a:solidFill>
                  <a:srgbClr val="FF0000"/>
                </a:solidFill>
                <a:latin typeface="微軟正黑體" panose="020B0604030504040204" pitchFamily="34" charset="-120"/>
                <a:ea typeface="微軟正黑體" panose="020B0604030504040204" pitchFamily="34" charset="-120"/>
              </a:rPr>
              <a:t>﹚</a:t>
            </a:r>
          </a:p>
          <a:p>
            <a:pPr lvl="0"/>
            <a:r>
              <a:rPr lang="zh-TW" altLang="en-US" sz="1600" b="1" dirty="0">
                <a:latin typeface="微軟正黑體" panose="020B0604030504040204" pitchFamily="34" charset="-120"/>
                <a:ea typeface="微軟正黑體" panose="020B0604030504040204" pitchFamily="34" charset="-120"/>
              </a:rPr>
              <a:t>貳、部定課程：各學習領域課程計畫</a:t>
            </a:r>
          </a:p>
          <a:p>
            <a:pPr lvl="1"/>
            <a:r>
              <a:rPr lang="zh-TW" altLang="en-US" sz="1600" dirty="0">
                <a:latin typeface="微軟正黑體" panose="020B0604030504040204" pitchFamily="34" charset="-120"/>
                <a:ea typeface="微軟正黑體" panose="020B0604030504040204" pitchFamily="34" charset="-120"/>
              </a:rPr>
              <a:t>九、教學進度總表</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國小表</a:t>
            </a:r>
            <a:r>
              <a:rPr lang="en-US" altLang="zh-TW" sz="1600" dirty="0">
                <a:latin typeface="微軟正黑體" panose="020B0604030504040204" pitchFamily="34" charset="-120"/>
                <a:ea typeface="微軟正黑體" panose="020B0604030504040204" pitchFamily="34" charset="-120"/>
              </a:rPr>
              <a:t>7-1</a:t>
            </a:r>
            <a:r>
              <a:rPr lang="zh-TW" altLang="en-US" sz="1600" dirty="0">
                <a:latin typeface="微軟正黑體" panose="020B0604030504040204" pitchFamily="34" charset="-120"/>
                <a:ea typeface="微軟正黑體" panose="020B0604030504040204" pitchFamily="34" charset="-120"/>
              </a:rPr>
              <a:t>、國中表</a:t>
            </a:r>
            <a:r>
              <a:rPr lang="en-US" altLang="zh-TW" sz="1600" dirty="0">
                <a:latin typeface="微軟正黑體" panose="020B0604030504040204" pitchFamily="34" charset="-120"/>
                <a:ea typeface="微軟正黑體" panose="020B0604030504040204" pitchFamily="34" charset="-120"/>
              </a:rPr>
              <a:t>7-2﹚</a:t>
            </a:r>
          </a:p>
          <a:p>
            <a:pPr lvl="1"/>
            <a:r>
              <a:rPr lang="zh-TW" altLang="en-US" sz="1600" dirty="0">
                <a:latin typeface="微軟正黑體" panose="020B0604030504040204" pitchFamily="34" charset="-120"/>
                <a:ea typeface="微軟正黑體" panose="020B0604030504040204" pitchFamily="34" charset="-120"/>
              </a:rPr>
              <a:t>十、各學習領域課程計畫</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a:t>
            </a:r>
            <a:r>
              <a:rPr lang="en-US" altLang="zh-TW" sz="1600" dirty="0">
                <a:latin typeface="微軟正黑體" panose="020B0604030504040204" pitchFamily="34" charset="-120"/>
                <a:ea typeface="微軟正黑體" panose="020B0604030504040204" pitchFamily="34" charset="-120"/>
              </a:rPr>
              <a:t>8)</a:t>
            </a:r>
          </a:p>
          <a:p>
            <a:pPr lvl="1"/>
            <a:r>
              <a:rPr lang="zh-TW" altLang="en-US" sz="1600" dirty="0">
                <a:latin typeface="微軟正黑體" panose="020B0604030504040204" pitchFamily="34" charset="-120"/>
                <a:ea typeface="微軟正黑體" panose="020B0604030504040204" pitchFamily="34" charset="-120"/>
              </a:rPr>
              <a:t>十一、教科書選用或自編一覽表</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國小表</a:t>
            </a:r>
            <a:r>
              <a:rPr lang="en-US" altLang="zh-TW" sz="1600" dirty="0">
                <a:latin typeface="微軟正黑體" panose="020B0604030504040204" pitchFamily="34" charset="-120"/>
                <a:ea typeface="微軟正黑體" panose="020B0604030504040204" pitchFamily="34" charset="-120"/>
              </a:rPr>
              <a:t>9-1</a:t>
            </a:r>
            <a:r>
              <a:rPr lang="zh-TW" altLang="en-US" sz="1600" dirty="0">
                <a:latin typeface="微軟正黑體" panose="020B0604030504040204" pitchFamily="34" charset="-120"/>
                <a:ea typeface="微軟正黑體" panose="020B0604030504040204" pitchFamily="34" charset="-120"/>
              </a:rPr>
              <a:t>、國中表</a:t>
            </a:r>
            <a:r>
              <a:rPr lang="en-US" altLang="zh-TW" sz="1600" dirty="0">
                <a:latin typeface="微軟正黑體" panose="020B0604030504040204" pitchFamily="34" charset="-120"/>
                <a:ea typeface="微軟正黑體" panose="020B0604030504040204" pitchFamily="34" charset="-120"/>
              </a:rPr>
              <a:t>9-2﹚</a:t>
            </a:r>
          </a:p>
          <a:p>
            <a:pPr lvl="1"/>
            <a:r>
              <a:rPr lang="zh-TW" altLang="en-US" sz="1600" dirty="0">
                <a:latin typeface="微軟正黑體" panose="020B0604030504040204" pitchFamily="34" charset="-120"/>
                <a:ea typeface="微軟正黑體" panose="020B0604030504040204" pitchFamily="34" charset="-120"/>
              </a:rPr>
              <a:t>十二、協同教學課程計畫</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a:t>
            </a:r>
            <a:r>
              <a:rPr lang="en-US" altLang="zh-TW" sz="1600" dirty="0">
                <a:latin typeface="微軟正黑體" panose="020B0604030504040204" pitchFamily="34" charset="-120"/>
                <a:ea typeface="微軟正黑體" panose="020B0604030504040204" pitchFamily="34" charset="-120"/>
              </a:rPr>
              <a:t>10 </a:t>
            </a:r>
            <a:r>
              <a:rPr lang="zh-TW" altLang="en-US" sz="1600" dirty="0">
                <a:latin typeface="微軟正黑體" panose="020B0604030504040204" pitchFamily="34" charset="-120"/>
                <a:ea typeface="微軟正黑體" panose="020B0604030504040204" pitchFamily="34" charset="-120"/>
              </a:rPr>
              <a:t>若無則免附</a:t>
            </a:r>
            <a:r>
              <a:rPr lang="en-US" altLang="zh-TW" sz="1600" dirty="0">
                <a:latin typeface="微軟正黑體" panose="020B0604030504040204" pitchFamily="34" charset="-120"/>
                <a:ea typeface="微軟正黑體" panose="020B0604030504040204" pitchFamily="34" charset="-120"/>
              </a:rPr>
              <a:t>)</a:t>
            </a:r>
          </a:p>
          <a:p>
            <a:pPr lvl="0"/>
            <a:r>
              <a:rPr lang="zh-TW" altLang="en-US" sz="1600" b="1" dirty="0">
                <a:latin typeface="微軟正黑體" panose="020B0604030504040204" pitchFamily="34" charset="-120"/>
                <a:ea typeface="微軟正黑體" panose="020B0604030504040204" pitchFamily="34" charset="-120"/>
              </a:rPr>
              <a:t>參、校訂課程：各彈性學習課程計畫</a:t>
            </a:r>
          </a:p>
          <a:p>
            <a:pPr lvl="1"/>
            <a:r>
              <a:rPr lang="zh-TW" altLang="en-US" sz="1600" dirty="0">
                <a:latin typeface="微軟正黑體" panose="020B0604030504040204" pitchFamily="34" charset="-120"/>
                <a:ea typeface="微軟正黑體" panose="020B0604030504040204" pitchFamily="34" charset="-120"/>
              </a:rPr>
              <a:t>十三、彈性學習課程計畫</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a:t>
            </a:r>
            <a:r>
              <a:rPr lang="en-US" altLang="zh-TW" sz="1600" dirty="0">
                <a:latin typeface="微軟正黑體" panose="020B0604030504040204" pitchFamily="34" charset="-120"/>
                <a:ea typeface="微軟正黑體" panose="020B0604030504040204" pitchFamily="34" charset="-120"/>
              </a:rPr>
              <a:t>11-1)-</a:t>
            </a:r>
            <a:r>
              <a:rPr lang="zh-TW" altLang="en-US" sz="1600" dirty="0">
                <a:latin typeface="微軟正黑體" panose="020B0604030504040204" pitchFamily="34" charset="-120"/>
                <a:ea typeface="微軟正黑體" panose="020B0604030504040204" pitchFamily="34" charset="-120"/>
              </a:rPr>
              <a:t>適用統整性主題</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專題</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議題探究或其他類課程類型</a:t>
            </a:r>
          </a:p>
          <a:p>
            <a:pPr lvl="1"/>
            <a:r>
              <a:rPr lang="zh-TW" altLang="en-US" sz="1600" dirty="0">
                <a:solidFill>
                  <a:srgbClr val="FF0000"/>
                </a:solidFill>
                <a:latin typeface="微軟正黑體" panose="020B0604030504040204" pitchFamily="34" charset="-120"/>
                <a:ea typeface="微軟正黑體" panose="020B0604030504040204" pitchFamily="34" charset="-120"/>
              </a:rPr>
              <a:t>十四、彈性學習課程計畫</a:t>
            </a:r>
            <a:r>
              <a:rPr lang="en-US" altLang="zh-TW" sz="1600" dirty="0">
                <a:solidFill>
                  <a:srgbClr val="FF0000"/>
                </a:solidFill>
                <a:latin typeface="微軟正黑體" panose="020B0604030504040204" pitchFamily="34" charset="-120"/>
                <a:ea typeface="微軟正黑體" panose="020B0604030504040204" pitchFamily="34" charset="-120"/>
              </a:rPr>
              <a:t>(</a:t>
            </a:r>
            <a:r>
              <a:rPr lang="zh-TW" altLang="en-US" sz="1600" dirty="0">
                <a:solidFill>
                  <a:srgbClr val="FF0000"/>
                </a:solidFill>
                <a:latin typeface="微軟正黑體" panose="020B0604030504040204" pitchFamily="34" charset="-120"/>
                <a:ea typeface="微軟正黑體" panose="020B0604030504040204" pitchFamily="34" charset="-120"/>
              </a:rPr>
              <a:t>表</a:t>
            </a:r>
            <a:r>
              <a:rPr lang="en-US" altLang="zh-TW" sz="1600" dirty="0">
                <a:solidFill>
                  <a:srgbClr val="FF0000"/>
                </a:solidFill>
                <a:latin typeface="微軟正黑體" panose="020B0604030504040204" pitchFamily="34" charset="-120"/>
                <a:ea typeface="微軟正黑體" panose="020B0604030504040204" pitchFamily="34" charset="-120"/>
              </a:rPr>
              <a:t>11-2)-</a:t>
            </a:r>
            <a:r>
              <a:rPr lang="zh-TW" altLang="en-US" sz="1600" dirty="0">
                <a:solidFill>
                  <a:srgbClr val="FF0000"/>
                </a:solidFill>
                <a:latin typeface="微軟正黑體" panose="020B0604030504040204" pitchFamily="34" charset="-120"/>
                <a:ea typeface="微軟正黑體" panose="020B0604030504040204" pitchFamily="34" charset="-120"/>
              </a:rPr>
              <a:t>適用社團或技藝課程類型</a:t>
            </a:r>
          </a:p>
          <a:p>
            <a:pPr lvl="0"/>
            <a:r>
              <a:rPr lang="zh-TW" altLang="en-US" sz="1600" b="1" dirty="0">
                <a:latin typeface="微軟正黑體" panose="020B0604030504040204" pitchFamily="34" charset="-120"/>
                <a:ea typeface="微軟正黑體" panose="020B0604030504040204" pitchFamily="34" charset="-120"/>
              </a:rPr>
              <a:t>肆、</a:t>
            </a:r>
            <a:r>
              <a:rPr lang="zh-TW" altLang="zh-TW" sz="1600" b="1" dirty="0">
                <a:latin typeface="微軟正黑體" panose="020B0604030504040204" pitchFamily="34" charset="-120"/>
                <a:ea typeface="微軟正黑體" panose="020B0604030504040204" pitchFamily="34" charset="-120"/>
              </a:rPr>
              <a:t>其他</a:t>
            </a:r>
            <a:r>
              <a:rPr lang="zh-TW" altLang="en-US" sz="1600" b="1" dirty="0">
                <a:latin typeface="微軟正黑體" panose="020B0604030504040204" pitchFamily="34" charset="-120"/>
                <a:ea typeface="微軟正黑體" panose="020B0604030504040204" pitchFamily="34" charset="-120"/>
              </a:rPr>
              <a:t>佐證資料</a:t>
            </a:r>
            <a:endParaRPr lang="zh-TW" altLang="zh-TW" sz="1400" dirty="0">
              <a:latin typeface="微軟正黑體" panose="020B0604030504040204" pitchFamily="34" charset="-120"/>
              <a:ea typeface="微軟正黑體" panose="020B0604030504040204" pitchFamily="34" charset="-120"/>
            </a:endParaRPr>
          </a:p>
          <a:p>
            <a:pPr lvl="1"/>
            <a:r>
              <a:rPr lang="zh-TW" altLang="en-US" sz="1600" dirty="0">
                <a:latin typeface="微軟正黑體" panose="020B0604030504040204" pitchFamily="34" charset="-120"/>
                <a:ea typeface="微軟正黑體" panose="020B0604030504040204" pitchFamily="34" charset="-120"/>
              </a:rPr>
              <a:t>十五、學校課程計畫通過課程發展委員會會議記錄</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含審核之日期、簽到單</a:t>
            </a:r>
            <a:r>
              <a:rPr lang="en-US" altLang="zh-TW" sz="1600" dirty="0">
                <a:latin typeface="微軟正黑體" panose="020B0604030504040204" pitchFamily="34" charset="-120"/>
                <a:ea typeface="微軟正黑體" panose="020B0604030504040204" pitchFamily="34" charset="-120"/>
              </a:rPr>
              <a:t>)</a:t>
            </a:r>
          </a:p>
          <a:p>
            <a:pPr lvl="1"/>
            <a:r>
              <a:rPr lang="zh-TW" altLang="en-US" sz="1600" dirty="0">
                <a:latin typeface="微軟正黑體" panose="020B0604030504040204" pitchFamily="34" charset="-120"/>
                <a:ea typeface="微軟正黑體" panose="020B0604030504040204" pitchFamily="34" charset="-120"/>
              </a:rPr>
              <a:t>十六、</a:t>
            </a:r>
            <a:r>
              <a:rPr lang="zh-TW" altLang="zh-TW" sz="1600" dirty="0"/>
              <a:t>學校課程計畫審查檢核表</a:t>
            </a:r>
            <a:r>
              <a:rPr lang="en-US" altLang="zh-TW" sz="1600" dirty="0"/>
              <a:t>(</a:t>
            </a:r>
            <a:r>
              <a:rPr lang="zh-TW" altLang="zh-TW" sz="1600" dirty="0"/>
              <a:t>表</a:t>
            </a:r>
            <a:r>
              <a:rPr lang="en-US" altLang="zh-TW" sz="1600" dirty="0"/>
              <a:t>12)</a:t>
            </a:r>
            <a:endParaRPr lang="zh-TW" altLang="zh-TW" sz="1400" dirty="0"/>
          </a:p>
          <a:p>
            <a:pPr lvl="1"/>
            <a:r>
              <a:rPr lang="zh-TW" altLang="en-US" sz="1600" dirty="0"/>
              <a:t>十七、</a:t>
            </a:r>
            <a:r>
              <a:rPr lang="zh-TW" altLang="zh-TW" sz="1600" dirty="0"/>
              <a:t>同一學習階段使用不同版本銜接計畫</a:t>
            </a:r>
            <a:r>
              <a:rPr lang="en-US" altLang="zh-TW" sz="1600" dirty="0"/>
              <a:t>(</a:t>
            </a:r>
            <a:r>
              <a:rPr lang="zh-TW" altLang="zh-TW" sz="1600" dirty="0"/>
              <a:t>若無則免附</a:t>
            </a:r>
            <a:r>
              <a:rPr lang="en-US" altLang="zh-TW" sz="1600" dirty="0"/>
              <a:t>)</a:t>
            </a:r>
            <a:endParaRPr lang="zh-TW" altLang="zh-TW" sz="1400" dirty="0"/>
          </a:p>
          <a:p>
            <a:pPr lvl="1"/>
            <a:r>
              <a:rPr lang="zh-TW" altLang="en-US" sz="1600" dirty="0"/>
              <a:t>十八、</a:t>
            </a:r>
            <a:r>
              <a:rPr lang="zh-TW" altLang="zh-TW" sz="1600" dirty="0"/>
              <a:t>校長及教師公開授課計畫</a:t>
            </a:r>
            <a:endParaRPr lang="zh-TW" altLang="en-US" sz="16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522F82B4-6E91-479E-9A25-F3C59E04A61C}"/>
              </a:ext>
            </a:extLst>
          </p:cNvPr>
          <p:cNvSpPr/>
          <p:nvPr/>
        </p:nvSpPr>
        <p:spPr>
          <a:xfrm>
            <a:off x="8400256" y="3006635"/>
            <a:ext cx="2808312" cy="646331"/>
          </a:xfrm>
          <a:prstGeom prst="rect">
            <a:avLst/>
          </a:prstGeom>
        </p:spPr>
        <p:txBody>
          <a:bodyPr wrap="square">
            <a:spAutoFit/>
          </a:bodyPr>
          <a:lstStyle/>
          <a:p>
            <a:r>
              <a:rPr lang="zh-TW" altLang="zh-TW" b="1" dirty="0">
                <a:solidFill>
                  <a:srgbClr val="FF0000"/>
                </a:solidFill>
                <a:latin typeface="微軟正黑體" panose="020B0604030504040204" pitchFamily="34" charset="-120"/>
                <a:ea typeface="微軟正黑體" panose="020B0604030504040204" pitchFamily="34" charset="-120"/>
              </a:rPr>
              <a:t>封面</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zh-TW" b="1" dirty="0">
                <a:solidFill>
                  <a:srgbClr val="FF0000"/>
                </a:solidFill>
                <a:latin typeface="微軟正黑體" panose="020B0604030504040204" pitchFamily="34" charset="-120"/>
                <a:ea typeface="微軟正黑體" panose="020B0604030504040204" pitchFamily="34" charset="-120"/>
              </a:rPr>
              <a:t>目錄：請學校務必加入目錄及標註頁碼。</a:t>
            </a:r>
            <a:endParaRPr lang="zh-TW" altLang="zh-TW" sz="16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51741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A332DB-6F27-4794-A0F2-F21283399892}"/>
              </a:ext>
            </a:extLst>
          </p:cNvPr>
          <p:cNvSpPr/>
          <p:nvPr/>
        </p:nvSpPr>
        <p:spPr>
          <a:xfrm>
            <a:off x="1487488" y="636757"/>
            <a:ext cx="4426212" cy="769441"/>
          </a:xfrm>
          <a:prstGeom prst="rect">
            <a:avLst/>
          </a:prstGeom>
        </p:spPr>
        <p:txBody>
          <a:bodyPr wrap="none">
            <a:spAutoFit/>
          </a:bodyPr>
          <a:lstStyle/>
          <a:p>
            <a:r>
              <a:rPr kumimoji="0" lang="en-US" altLang="zh-TW" sz="4400" b="1" dirty="0">
                <a:solidFill>
                  <a:srgbClr val="73BC79"/>
                </a:solidFill>
                <a:latin typeface="+mn-lt"/>
                <a:ea typeface="+mn-ea"/>
                <a:cs typeface="+mn-ea"/>
                <a:sym typeface="+mn-lt"/>
              </a:rPr>
              <a:t>111</a:t>
            </a:r>
            <a:r>
              <a:rPr kumimoji="0" lang="zh-TW" altLang="en-US" sz="4400" b="1" dirty="0">
                <a:solidFill>
                  <a:srgbClr val="73BC79"/>
                </a:solidFill>
                <a:latin typeface="+mn-lt"/>
                <a:ea typeface="+mn-ea"/>
                <a:cs typeface="+mn-ea"/>
                <a:sym typeface="+mn-lt"/>
              </a:rPr>
              <a:t>課程計畫</a:t>
            </a:r>
            <a:r>
              <a:rPr kumimoji="0" lang="zh-TW" altLang="en-US" sz="4400" b="1" dirty="0">
                <a:solidFill>
                  <a:srgbClr val="FF0000"/>
                </a:solidFill>
                <a:latin typeface="+mn-lt"/>
                <a:ea typeface="+mn-ea"/>
                <a:cs typeface="+mn-ea"/>
                <a:sym typeface="+mn-lt"/>
              </a:rPr>
              <a:t>重點</a:t>
            </a:r>
          </a:p>
        </p:txBody>
      </p:sp>
      <p:pic>
        <p:nvPicPr>
          <p:cNvPr id="7" name="圖形 6" descr="書籍">
            <a:extLst>
              <a:ext uri="{FF2B5EF4-FFF2-40B4-BE49-F238E27FC236}">
                <a16:creationId xmlns:a16="http://schemas.microsoft.com/office/drawing/2014/main" id="{8E71E674-887E-4FD5-BA4A-BDE4211F5A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grpSp>
        <p:nvGrpSpPr>
          <p:cNvPr id="27" name="群組 26">
            <a:extLst>
              <a:ext uri="{FF2B5EF4-FFF2-40B4-BE49-F238E27FC236}">
                <a16:creationId xmlns:a16="http://schemas.microsoft.com/office/drawing/2014/main" id="{16EC2A52-371A-45C4-916F-08C91665B99C}"/>
              </a:ext>
            </a:extLst>
          </p:cNvPr>
          <p:cNvGrpSpPr/>
          <p:nvPr/>
        </p:nvGrpSpPr>
        <p:grpSpPr>
          <a:xfrm>
            <a:off x="4745525" y="1529047"/>
            <a:ext cx="2736025" cy="5122022"/>
            <a:chOff x="5086310" y="4329200"/>
            <a:chExt cx="2736025" cy="5122022"/>
          </a:xfrm>
        </p:grpSpPr>
        <p:grpSp>
          <p:nvGrpSpPr>
            <p:cNvPr id="21" name="群組 20">
              <a:extLst>
                <a:ext uri="{FF2B5EF4-FFF2-40B4-BE49-F238E27FC236}">
                  <a16:creationId xmlns:a16="http://schemas.microsoft.com/office/drawing/2014/main" id="{0AE40A89-4189-4A3F-9FC1-DFBF25A18D0C}"/>
                </a:ext>
              </a:extLst>
            </p:cNvPr>
            <p:cNvGrpSpPr/>
            <p:nvPr/>
          </p:nvGrpSpPr>
          <p:grpSpPr>
            <a:xfrm>
              <a:off x="5086310" y="4509120"/>
              <a:ext cx="2736025" cy="4942102"/>
              <a:chOff x="4953683" y="4509120"/>
              <a:chExt cx="2736025" cy="4942102"/>
            </a:xfrm>
          </p:grpSpPr>
          <p:sp>
            <p:nvSpPr>
              <p:cNvPr id="14" name="矩形: 圓角 13">
                <a:extLst>
                  <a:ext uri="{FF2B5EF4-FFF2-40B4-BE49-F238E27FC236}">
                    <a16:creationId xmlns:a16="http://schemas.microsoft.com/office/drawing/2014/main" id="{9CFEF4A4-9F44-4B99-9465-F1D8025B430E}"/>
                  </a:ext>
                </a:extLst>
              </p:cNvPr>
              <p:cNvSpPr/>
              <p:nvPr/>
            </p:nvSpPr>
            <p:spPr>
              <a:xfrm>
                <a:off x="5061695" y="4509120"/>
                <a:ext cx="2520000" cy="1440160"/>
              </a:xfrm>
              <a:prstGeom prst="roundRect">
                <a:avLst/>
              </a:prstGeom>
              <a:solidFill>
                <a:srgbClr val="ED8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8" name="矩形 17">
                <a:extLst>
                  <a:ext uri="{FF2B5EF4-FFF2-40B4-BE49-F238E27FC236}">
                    <a16:creationId xmlns:a16="http://schemas.microsoft.com/office/drawing/2014/main" id="{2E04A435-B205-40A6-9CB4-F3F2C51BBBC0}"/>
                  </a:ext>
                </a:extLst>
              </p:cNvPr>
              <p:cNvSpPr/>
              <p:nvPr/>
            </p:nvSpPr>
            <p:spPr>
              <a:xfrm>
                <a:off x="4953683" y="5988479"/>
                <a:ext cx="2736025" cy="3462743"/>
              </a:xfrm>
              <a:prstGeom prst="rect">
                <a:avLst/>
              </a:prstGeom>
              <a:ln>
                <a:noFill/>
              </a:ln>
            </p:spPr>
            <p:txBody>
              <a:bodyPr wrap="square">
                <a:spAutoFit/>
              </a:bodyPr>
              <a:lstStyle/>
              <a:p>
                <a:pPr lvl="0" algn="ctr">
                  <a:lnSpc>
                    <a:spcPct val="115000"/>
                  </a:lnSpc>
                  <a:spcAft>
                    <a:spcPts val="0"/>
                  </a:spcAft>
                </a:pPr>
                <a:r>
                  <a:rPr lang="zh-TW" altLang="en-US" sz="3200" b="1" dirty="0">
                    <a:solidFill>
                      <a:schemeClr val="accent6">
                        <a:lumMod val="75000"/>
                      </a:schemeClr>
                    </a:solidFill>
                    <a:latin typeface="+mn-lt"/>
                    <a:ea typeface="+mn-ea"/>
                    <a:cs typeface="+mn-ea"/>
                    <a:sym typeface="+mn-lt"/>
                  </a:rPr>
                  <a:t>課程執行狀況</a:t>
                </a:r>
                <a:endParaRPr lang="en-US" altLang="zh-TW" sz="3200" b="1" dirty="0">
                  <a:solidFill>
                    <a:schemeClr val="accent6">
                      <a:lumMod val="75000"/>
                    </a:schemeClr>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透過學校課程計畫實踐，促進各校十二年國教課程與九年一貫課程順利推展，提升教師專業知能與課程設計能力，協助各校確保課程實施效果，全面提昇國民教育品質。</a:t>
                </a:r>
              </a:p>
            </p:txBody>
          </p:sp>
        </p:grpSp>
        <p:pic>
          <p:nvPicPr>
            <p:cNvPr id="26" name="圖片 25" descr="老師">
              <a:extLst>
                <a:ext uri="{FF2B5EF4-FFF2-40B4-BE49-F238E27FC236}">
                  <a16:creationId xmlns:a16="http://schemas.microsoft.com/office/drawing/2014/main" id="{9DC2988F-E93E-44DF-A51A-814457E37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3084" y="4329200"/>
              <a:ext cx="1800000" cy="1800000"/>
            </a:xfrm>
            <a:prstGeom prst="rect">
              <a:avLst/>
            </a:prstGeom>
          </p:spPr>
        </p:pic>
      </p:grpSp>
      <p:grpSp>
        <p:nvGrpSpPr>
          <p:cNvPr id="33" name="群組 32">
            <a:extLst>
              <a:ext uri="{FF2B5EF4-FFF2-40B4-BE49-F238E27FC236}">
                <a16:creationId xmlns:a16="http://schemas.microsoft.com/office/drawing/2014/main" id="{BFD46CFC-5000-4A9E-A7C8-69EAA0D6895F}"/>
              </a:ext>
            </a:extLst>
          </p:cNvPr>
          <p:cNvGrpSpPr/>
          <p:nvPr/>
        </p:nvGrpSpPr>
        <p:grpSpPr>
          <a:xfrm>
            <a:off x="8133101" y="1634230"/>
            <a:ext cx="2736025" cy="3955010"/>
            <a:chOff x="8419879" y="4480215"/>
            <a:chExt cx="2736025" cy="3955010"/>
          </a:xfrm>
        </p:grpSpPr>
        <p:grpSp>
          <p:nvGrpSpPr>
            <p:cNvPr id="22" name="群組 21">
              <a:extLst>
                <a:ext uri="{FF2B5EF4-FFF2-40B4-BE49-F238E27FC236}">
                  <a16:creationId xmlns:a16="http://schemas.microsoft.com/office/drawing/2014/main" id="{7877FA3B-3FE1-4166-8B20-F436121298A8}"/>
                </a:ext>
              </a:extLst>
            </p:cNvPr>
            <p:cNvGrpSpPr/>
            <p:nvPr/>
          </p:nvGrpSpPr>
          <p:grpSpPr>
            <a:xfrm>
              <a:off x="8419879" y="4554952"/>
              <a:ext cx="2736025" cy="3880273"/>
              <a:chOff x="8419879" y="4509120"/>
              <a:chExt cx="2736025" cy="3880273"/>
            </a:xfrm>
          </p:grpSpPr>
          <p:sp>
            <p:nvSpPr>
              <p:cNvPr id="15" name="矩形: 圓角 14">
                <a:extLst>
                  <a:ext uri="{FF2B5EF4-FFF2-40B4-BE49-F238E27FC236}">
                    <a16:creationId xmlns:a16="http://schemas.microsoft.com/office/drawing/2014/main" id="{D74A8DCD-8CB4-414E-8BE1-09252E37C45A}"/>
                  </a:ext>
                </a:extLst>
              </p:cNvPr>
              <p:cNvSpPr/>
              <p:nvPr/>
            </p:nvSpPr>
            <p:spPr>
              <a:xfrm>
                <a:off x="8527891" y="4509120"/>
                <a:ext cx="2520000" cy="1440160"/>
              </a:xfrm>
              <a:prstGeom prst="roundRect">
                <a:avLst/>
              </a:prstGeom>
              <a:solidFill>
                <a:srgbClr val="85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9" name="矩形 18">
                <a:extLst>
                  <a:ext uri="{FF2B5EF4-FFF2-40B4-BE49-F238E27FC236}">
                    <a16:creationId xmlns:a16="http://schemas.microsoft.com/office/drawing/2014/main" id="{996B9005-E83B-43BC-85F0-BCCDC9068D65}"/>
                  </a:ext>
                </a:extLst>
              </p:cNvPr>
              <p:cNvSpPr/>
              <p:nvPr/>
            </p:nvSpPr>
            <p:spPr>
              <a:xfrm>
                <a:off x="8419879" y="5988479"/>
                <a:ext cx="2736025" cy="2400914"/>
              </a:xfrm>
              <a:prstGeom prst="rect">
                <a:avLst/>
              </a:prstGeom>
              <a:ln>
                <a:noFill/>
              </a:ln>
            </p:spPr>
            <p:txBody>
              <a:bodyPr wrap="square">
                <a:spAutoFit/>
              </a:bodyPr>
              <a:lstStyle/>
              <a:p>
                <a:pPr lvl="0" algn="ctr">
                  <a:lnSpc>
                    <a:spcPct val="115000"/>
                  </a:lnSpc>
                  <a:spcAft>
                    <a:spcPts val="0"/>
                  </a:spcAft>
                </a:pPr>
                <a:r>
                  <a:rPr lang="zh-TW" altLang="en-US" sz="3200" b="1" dirty="0">
                    <a:solidFill>
                      <a:schemeClr val="tx2">
                        <a:lumMod val="75000"/>
                      </a:schemeClr>
                    </a:solidFill>
                    <a:latin typeface="+mn-lt"/>
                    <a:ea typeface="+mn-ea"/>
                    <a:cs typeface="+mn-ea"/>
                    <a:sym typeface="+mn-lt"/>
                  </a:rPr>
                  <a:t>課程評鑑機制</a:t>
                </a:r>
                <a:endParaRPr lang="en-US" altLang="zh-TW" sz="3200" b="1" dirty="0">
                  <a:solidFill>
                    <a:schemeClr val="tx2">
                      <a:lumMod val="75000"/>
                    </a:schemeClr>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建立並實施學校課程評鑑機制，確保學校課程永續發展及持續改進、教學創新及學生學習成效。</a:t>
                </a:r>
              </a:p>
            </p:txBody>
          </p:sp>
        </p:grpSp>
        <p:pic>
          <p:nvPicPr>
            <p:cNvPr id="32" name="圖片 31" descr="靶心">
              <a:extLst>
                <a:ext uri="{FF2B5EF4-FFF2-40B4-BE49-F238E27FC236}">
                  <a16:creationId xmlns:a16="http://schemas.microsoft.com/office/drawing/2014/main" id="{4A81B631-29C6-4433-AD5D-4F4426AD45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0843" y="4480215"/>
              <a:ext cx="1554096" cy="1554096"/>
            </a:xfrm>
            <a:prstGeom prst="rect">
              <a:avLst/>
            </a:prstGeom>
          </p:spPr>
        </p:pic>
      </p:grpSp>
      <p:grpSp>
        <p:nvGrpSpPr>
          <p:cNvPr id="36" name="群組 35">
            <a:extLst>
              <a:ext uri="{FF2B5EF4-FFF2-40B4-BE49-F238E27FC236}">
                <a16:creationId xmlns:a16="http://schemas.microsoft.com/office/drawing/2014/main" id="{E9B677F3-D8CB-4095-AC60-619C122BEA7F}"/>
              </a:ext>
            </a:extLst>
          </p:cNvPr>
          <p:cNvGrpSpPr/>
          <p:nvPr/>
        </p:nvGrpSpPr>
        <p:grpSpPr>
          <a:xfrm>
            <a:off x="1271464" y="1637047"/>
            <a:ext cx="2736025" cy="4665337"/>
            <a:chOff x="1558242" y="4483032"/>
            <a:chExt cx="2736025" cy="4665337"/>
          </a:xfrm>
        </p:grpSpPr>
        <p:grpSp>
          <p:nvGrpSpPr>
            <p:cNvPr id="20" name="群組 19">
              <a:extLst>
                <a:ext uri="{FF2B5EF4-FFF2-40B4-BE49-F238E27FC236}">
                  <a16:creationId xmlns:a16="http://schemas.microsoft.com/office/drawing/2014/main" id="{FA52801F-73A3-42C3-8522-33C85CA792AC}"/>
                </a:ext>
              </a:extLst>
            </p:cNvPr>
            <p:cNvGrpSpPr/>
            <p:nvPr/>
          </p:nvGrpSpPr>
          <p:grpSpPr>
            <a:xfrm>
              <a:off x="1558242" y="4554952"/>
              <a:ext cx="2736025" cy="4593417"/>
              <a:chOff x="1487487" y="4509120"/>
              <a:chExt cx="2736025" cy="4593417"/>
            </a:xfrm>
          </p:grpSpPr>
          <p:sp>
            <p:nvSpPr>
              <p:cNvPr id="13" name="矩形: 圓角 12">
                <a:extLst>
                  <a:ext uri="{FF2B5EF4-FFF2-40B4-BE49-F238E27FC236}">
                    <a16:creationId xmlns:a16="http://schemas.microsoft.com/office/drawing/2014/main" id="{0C1B9CAB-8A72-49F1-BF58-0D99B563096D}"/>
                  </a:ext>
                </a:extLst>
              </p:cNvPr>
              <p:cNvSpPr/>
              <p:nvPr/>
            </p:nvSpPr>
            <p:spPr>
              <a:xfrm>
                <a:off x="1595499" y="4509120"/>
                <a:ext cx="2520000" cy="1440160"/>
              </a:xfrm>
              <a:prstGeom prst="roundRect">
                <a:avLst/>
              </a:prstGeom>
              <a:solidFill>
                <a:srgbClr val="6FB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sp>
            <p:nvSpPr>
              <p:cNvPr id="11" name="矩形 10">
                <a:extLst>
                  <a:ext uri="{FF2B5EF4-FFF2-40B4-BE49-F238E27FC236}">
                    <a16:creationId xmlns:a16="http://schemas.microsoft.com/office/drawing/2014/main" id="{E066ABA1-A439-41EE-B0AC-F6DBCA333755}"/>
                  </a:ext>
                </a:extLst>
              </p:cNvPr>
              <p:cNvSpPr/>
              <p:nvPr/>
            </p:nvSpPr>
            <p:spPr>
              <a:xfrm>
                <a:off x="1487487" y="5988479"/>
                <a:ext cx="2736025" cy="3114058"/>
              </a:xfrm>
              <a:prstGeom prst="rect">
                <a:avLst/>
              </a:prstGeom>
              <a:ln>
                <a:noFill/>
              </a:ln>
            </p:spPr>
            <p:txBody>
              <a:bodyPr wrap="square">
                <a:spAutoFit/>
              </a:bodyPr>
              <a:lstStyle/>
              <a:p>
                <a:pPr lvl="0" algn="ctr">
                  <a:lnSpc>
                    <a:spcPct val="115000"/>
                  </a:lnSpc>
                  <a:spcAft>
                    <a:spcPts val="0"/>
                  </a:spcAft>
                </a:pPr>
                <a:r>
                  <a:rPr lang="zh-TW" altLang="en-US" sz="3200" b="1" dirty="0">
                    <a:solidFill>
                      <a:schemeClr val="accent3">
                        <a:lumMod val="50000"/>
                      </a:schemeClr>
                    </a:solidFill>
                    <a:latin typeface="+mn-lt"/>
                    <a:ea typeface="+mn-ea"/>
                    <a:cs typeface="+mn-ea"/>
                    <a:sym typeface="+mn-lt"/>
                  </a:rPr>
                  <a:t>彈性課程計畫</a:t>
                </a:r>
                <a:endParaRPr lang="en-US" altLang="zh-TW" sz="3200" b="1" dirty="0">
                  <a:solidFill>
                    <a:schemeClr val="accent3">
                      <a:lumMod val="50000"/>
                    </a:schemeClr>
                  </a:solidFill>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彈性課程計畫能呼應</a:t>
                </a:r>
                <a:endParaRPr lang="en-US" altLang="zh-TW" sz="2000" dirty="0">
                  <a:latin typeface="+mn-lt"/>
                  <a:ea typeface="+mn-ea"/>
                  <a:cs typeface="+mn-ea"/>
                  <a:sym typeface="+mn-lt"/>
                </a:endParaRPr>
              </a:p>
              <a:p>
                <a:pPr lvl="0">
                  <a:lnSpc>
                    <a:spcPct val="115000"/>
                  </a:lnSpc>
                  <a:spcAft>
                    <a:spcPts val="0"/>
                  </a:spcAft>
                </a:pPr>
                <a:r>
                  <a:rPr lang="zh-TW" altLang="en-US" sz="2000" dirty="0">
                    <a:latin typeface="+mn-lt"/>
                    <a:ea typeface="+mn-ea"/>
                    <a:cs typeface="+mn-ea"/>
                    <a:sym typeface="+mn-lt"/>
                  </a:rPr>
                  <a:t>學校背景因素、符合學校願景、教師及學生特質及特色發展，且能提升學生學習興趣並鼓勵適性發展，落實學校本位及特色課程。</a:t>
                </a:r>
              </a:p>
            </p:txBody>
          </p:sp>
        </p:grpSp>
        <p:pic>
          <p:nvPicPr>
            <p:cNvPr id="35" name="圖片 34" descr="打開的書本">
              <a:extLst>
                <a:ext uri="{FF2B5EF4-FFF2-40B4-BE49-F238E27FC236}">
                  <a16:creationId xmlns:a16="http://schemas.microsoft.com/office/drawing/2014/main" id="{0434C417-412B-4162-96AD-26C735BBDB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2707" y="4483032"/>
              <a:ext cx="1584000" cy="1584000"/>
            </a:xfrm>
            <a:prstGeom prst="rect">
              <a:avLst/>
            </a:prstGeom>
          </p:spPr>
        </p:pic>
      </p:grpSp>
    </p:spTree>
    <p:extLst>
      <p:ext uri="{BB962C8B-B14F-4D97-AF65-F5344CB8AC3E}">
        <p14:creationId xmlns:p14="http://schemas.microsoft.com/office/powerpoint/2010/main" val="4257063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8289449"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r>
              <a:rPr kumimoji="0" lang="en-US" altLang="zh-TW" sz="4400" b="1" dirty="0">
                <a:solidFill>
                  <a:srgbClr val="73BC79"/>
                </a:solidFill>
                <a:latin typeface="+mn-lt"/>
                <a:ea typeface="+mn-ea"/>
                <a:cs typeface="+mn-ea"/>
                <a:sym typeface="+mn-lt"/>
              </a:rPr>
              <a:t>(</a:t>
            </a:r>
            <a:r>
              <a:rPr kumimoji="0" lang="zh-TW" altLang="en-US" sz="4400" b="1" dirty="0">
                <a:solidFill>
                  <a:srgbClr val="73BC79"/>
                </a:solidFill>
                <a:latin typeface="+mn-lt"/>
                <a:ea typeface="+mn-ea"/>
                <a:cs typeface="+mn-ea"/>
                <a:sym typeface="+mn-lt"/>
              </a:rPr>
              <a:t>表</a:t>
            </a:r>
            <a:r>
              <a:rPr kumimoji="0" lang="en-US" altLang="zh-TW" sz="4400" b="1" dirty="0">
                <a:solidFill>
                  <a:srgbClr val="73BC79"/>
                </a:solidFill>
                <a:latin typeface="+mn-lt"/>
                <a:ea typeface="+mn-ea"/>
                <a:cs typeface="+mn-ea"/>
                <a:sym typeface="+mn-lt"/>
              </a:rPr>
              <a:t>1~</a:t>
            </a:r>
            <a:r>
              <a:rPr kumimoji="0" lang="zh-TW" altLang="en-US" sz="4400" b="1" dirty="0">
                <a:solidFill>
                  <a:srgbClr val="73BC79"/>
                </a:solidFill>
                <a:latin typeface="+mn-lt"/>
                <a:ea typeface="+mn-ea"/>
                <a:cs typeface="+mn-ea"/>
                <a:sym typeface="+mn-lt"/>
              </a:rPr>
              <a:t>表</a:t>
            </a:r>
            <a:r>
              <a:rPr kumimoji="0" lang="en-US" altLang="zh-TW" sz="4400" b="1" dirty="0">
                <a:solidFill>
                  <a:srgbClr val="73BC79"/>
                </a:solidFill>
                <a:latin typeface="+mn-lt"/>
                <a:ea typeface="+mn-ea"/>
                <a:cs typeface="+mn-ea"/>
                <a:sym typeface="+mn-lt"/>
              </a:rPr>
              <a:t>7)</a:t>
            </a:r>
            <a:endParaRPr kumimoji="0" lang="zh-TW" altLang="en-US" sz="44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911424" y="1356757"/>
            <a:ext cx="10535069" cy="4401205"/>
          </a:xfrm>
          <a:prstGeom prst="rect">
            <a:avLst/>
          </a:prstGeom>
          <a:noFill/>
        </p:spPr>
        <p:txBody>
          <a:bodyPr wrap="square" rtlCol="0">
            <a:spAutoFit/>
          </a:bodyPr>
          <a:lstStyle/>
          <a:p>
            <a:pPr lvl="1"/>
            <a:r>
              <a:rPr lang="zh-TW" altLang="en-US" sz="3600" dirty="0">
                <a:latin typeface="微軟正黑體" panose="020B0604030504040204" pitchFamily="34" charset="-120"/>
                <a:ea typeface="微軟正黑體" panose="020B0604030504040204" pitchFamily="34" charset="-120"/>
              </a:rPr>
              <a:t>一、學校基本資料</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1﹚</a:t>
            </a:r>
          </a:p>
          <a:p>
            <a:pPr lvl="1"/>
            <a:r>
              <a:rPr lang="zh-TW" altLang="en-US" sz="3600" dirty="0">
                <a:latin typeface="微軟正黑體" panose="020B0604030504040204" pitchFamily="34" charset="-120"/>
                <a:ea typeface="微軟正黑體" panose="020B0604030504040204" pitchFamily="34" charset="-120"/>
              </a:rPr>
              <a:t>二、學校背景分析</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2﹚</a:t>
            </a:r>
          </a:p>
          <a:p>
            <a:pPr lvl="1"/>
            <a:r>
              <a:rPr lang="zh-TW" altLang="en-US" sz="3600" dirty="0">
                <a:latin typeface="微軟正黑體" panose="020B0604030504040204" pitchFamily="34" charset="-120"/>
                <a:ea typeface="微軟正黑體" panose="020B0604030504040204" pitchFamily="34" charset="-120"/>
              </a:rPr>
              <a:t>三、學校教育願景及課程目標</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學校可自訂格式，能完整呈現審閱原則即可</a:t>
            </a:r>
            <a:r>
              <a:rPr lang="en-US" altLang="zh-TW" sz="28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lvl="1"/>
            <a:r>
              <a:rPr lang="zh-TW" altLang="en-US" sz="3600" dirty="0">
                <a:latin typeface="微軟正黑體" panose="020B0604030504040204" pitchFamily="34" charset="-120"/>
                <a:ea typeface="微軟正黑體" panose="020B0604030504040204" pitchFamily="34" charset="-120"/>
              </a:rPr>
              <a:t>四、總體課程架構與規劃表</a:t>
            </a:r>
            <a:r>
              <a:rPr lang="zh-TW" altLang="en-US" sz="2800" dirty="0">
                <a:latin typeface="微軟正黑體" panose="020B0604030504040204" pitchFamily="34" charset="-120"/>
                <a:ea typeface="微軟正黑體" panose="020B0604030504040204" pitchFamily="34" charset="-120"/>
              </a:rPr>
              <a:t>（國小表</a:t>
            </a:r>
            <a:r>
              <a:rPr lang="en-US" altLang="zh-TW" sz="2800" dirty="0">
                <a:latin typeface="微軟正黑體" panose="020B0604030504040204" pitchFamily="34" charset="-120"/>
                <a:ea typeface="微軟正黑體" panose="020B0604030504040204" pitchFamily="34" charset="-120"/>
              </a:rPr>
              <a:t>3-1</a:t>
            </a:r>
            <a:r>
              <a:rPr lang="zh-TW" altLang="en-US" sz="2800" dirty="0">
                <a:latin typeface="微軟正黑體" panose="020B0604030504040204" pitchFamily="34" charset="-120"/>
                <a:ea typeface="微軟正黑體" panose="020B0604030504040204" pitchFamily="34" charset="-120"/>
              </a:rPr>
              <a:t>、國中表</a:t>
            </a:r>
            <a:r>
              <a:rPr lang="en-US" altLang="zh-TW" sz="2800" dirty="0">
                <a:latin typeface="微軟正黑體" panose="020B0604030504040204" pitchFamily="34" charset="-120"/>
                <a:ea typeface="微軟正黑體" panose="020B0604030504040204" pitchFamily="34" charset="-120"/>
              </a:rPr>
              <a:t>3-2</a:t>
            </a:r>
            <a:r>
              <a:rPr lang="zh-TW" altLang="en-US" sz="28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a:p>
            <a:pPr lvl="1"/>
            <a:r>
              <a:rPr lang="zh-TW" altLang="en-US" sz="3600" dirty="0">
                <a:latin typeface="微軟正黑體" panose="020B0604030504040204" pitchFamily="34" charset="-120"/>
                <a:ea typeface="微軟正黑體" panose="020B0604030504040204" pitchFamily="34" charset="-120"/>
              </a:rPr>
              <a:t>五、法定教育議題融入課程規劃實施情形（表</a:t>
            </a:r>
            <a:r>
              <a:rPr lang="en-US" altLang="zh-TW" sz="3600" dirty="0">
                <a:latin typeface="微軟正黑體" panose="020B0604030504040204" pitchFamily="34" charset="-120"/>
                <a:ea typeface="微軟正黑體" panose="020B0604030504040204" pitchFamily="34" charset="-120"/>
              </a:rPr>
              <a:t>4</a:t>
            </a:r>
            <a:r>
              <a:rPr lang="zh-TW" altLang="en-US" sz="3600" dirty="0">
                <a:latin typeface="微軟正黑體" panose="020B0604030504040204" pitchFamily="34" charset="-120"/>
                <a:ea typeface="微軟正黑體" panose="020B0604030504040204" pitchFamily="34" charset="-120"/>
              </a:rPr>
              <a:t>）</a:t>
            </a:r>
          </a:p>
          <a:p>
            <a:pPr lvl="1"/>
            <a:r>
              <a:rPr lang="zh-TW" altLang="en-US" sz="3600" dirty="0">
                <a:latin typeface="微軟正黑體" panose="020B0604030504040204" pitchFamily="34" charset="-120"/>
                <a:ea typeface="微軟正黑體" panose="020B0604030504040204" pitchFamily="34" charset="-120"/>
              </a:rPr>
              <a:t>六、</a:t>
            </a:r>
            <a:r>
              <a:rPr lang="zh-TW" altLang="en-US" sz="3600" dirty="0">
                <a:solidFill>
                  <a:srgbClr val="FF0000"/>
                </a:solidFill>
                <a:latin typeface="微軟正黑體" panose="020B0604030504040204" pitchFamily="34" charset="-120"/>
                <a:ea typeface="微軟正黑體" panose="020B0604030504040204" pitchFamily="34" charset="-120"/>
              </a:rPr>
              <a:t>學校課程計畫評鑑結果分析表（表</a:t>
            </a:r>
            <a:r>
              <a:rPr lang="en-US" altLang="zh-TW" sz="3600" dirty="0">
                <a:solidFill>
                  <a:srgbClr val="FF0000"/>
                </a:solidFill>
                <a:latin typeface="微軟正黑體" panose="020B0604030504040204" pitchFamily="34" charset="-120"/>
                <a:ea typeface="微軟正黑體" panose="020B0604030504040204" pitchFamily="34" charset="-120"/>
              </a:rPr>
              <a:t>5</a:t>
            </a:r>
            <a:r>
              <a:rPr lang="zh-TW" altLang="en-US" sz="3600" dirty="0">
                <a:solidFill>
                  <a:srgbClr val="FF0000"/>
                </a:solidFill>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lvl="1"/>
            <a:r>
              <a:rPr lang="zh-TW" altLang="en-US" sz="3600" dirty="0">
                <a:latin typeface="微軟正黑體" panose="020B0604030504040204" pitchFamily="34" charset="-120"/>
                <a:ea typeface="微軟正黑體" panose="020B0604030504040204" pitchFamily="34" charset="-120"/>
              </a:rPr>
              <a:t>七、校訂課程課程評鑑規劃檢核表</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6﹚</a:t>
            </a:r>
          </a:p>
        </p:txBody>
      </p:sp>
    </p:spTree>
    <p:extLst>
      <p:ext uri="{BB962C8B-B14F-4D97-AF65-F5344CB8AC3E}">
        <p14:creationId xmlns:p14="http://schemas.microsoft.com/office/powerpoint/2010/main" val="42054035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9776F67-1AD3-B142-B3ED-B5983F788D3F}"/>
              </a:ext>
            </a:extLst>
          </p:cNvPr>
          <p:cNvSpPr>
            <a:spLocks noGrp="1"/>
          </p:cNvSpPr>
          <p:nvPr>
            <p:ph type="sldNum" sz="quarter" idx="12"/>
          </p:nvPr>
        </p:nvSpPr>
        <p:spPr/>
        <p:txBody>
          <a:bodyPr/>
          <a:lstStyle/>
          <a:p>
            <a:pPr>
              <a:defRPr/>
            </a:pPr>
            <a:fld id="{4CCF4DA2-F056-40C2-8B8D-84B01ACAB689}" type="slidenum">
              <a:rPr lang="zh-TW" altLang="en-US" smtClean="0"/>
              <a:pPr>
                <a:defRPr/>
              </a:pPr>
              <a:t>3</a:t>
            </a:fld>
            <a:endParaRPr lang="zh-TW" altLang="en-US"/>
          </a:p>
        </p:txBody>
      </p:sp>
      <p:pic>
        <p:nvPicPr>
          <p:cNvPr id="5" name="圖片 4">
            <a:extLst>
              <a:ext uri="{FF2B5EF4-FFF2-40B4-BE49-F238E27FC236}">
                <a16:creationId xmlns:a16="http://schemas.microsoft.com/office/drawing/2014/main" id="{50804E08-88D3-474F-B5B9-C389892A7B9B}"/>
              </a:ext>
            </a:extLst>
          </p:cNvPr>
          <p:cNvPicPr>
            <a:picLocks noChangeAspect="1"/>
          </p:cNvPicPr>
          <p:nvPr/>
        </p:nvPicPr>
        <p:blipFill>
          <a:blip r:embed="rId2"/>
          <a:stretch>
            <a:fillRect/>
          </a:stretch>
        </p:blipFill>
        <p:spPr>
          <a:xfrm>
            <a:off x="1703512" y="1196752"/>
            <a:ext cx="8507288" cy="4861308"/>
          </a:xfrm>
          <a:prstGeom prst="rect">
            <a:avLst/>
          </a:prstGeom>
          <a:solidFill>
            <a:srgbClr val="FFC000">
              <a:alpha val="32000"/>
            </a:srgbClr>
          </a:solidFill>
        </p:spPr>
      </p:pic>
      <p:sp>
        <p:nvSpPr>
          <p:cNvPr id="2" name="6 點星形 1">
            <a:extLst>
              <a:ext uri="{FF2B5EF4-FFF2-40B4-BE49-F238E27FC236}">
                <a16:creationId xmlns:a16="http://schemas.microsoft.com/office/drawing/2014/main" id="{C497FECC-C0A6-E642-A2C6-04E2D59BEF7E}"/>
              </a:ext>
            </a:extLst>
          </p:cNvPr>
          <p:cNvSpPr/>
          <p:nvPr/>
        </p:nvSpPr>
        <p:spPr>
          <a:xfrm>
            <a:off x="1847528" y="2420888"/>
            <a:ext cx="792088" cy="792088"/>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71146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212711" y="1406198"/>
            <a:ext cx="5544616" cy="584775"/>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一、</a:t>
            </a:r>
            <a:r>
              <a:rPr lang="zh-TW" altLang="zh-TW" sz="3200" dirty="0">
                <a:latin typeface="微軟正黑體" panose="020B0604030504040204" pitchFamily="34" charset="-120"/>
                <a:ea typeface="微軟正黑體" panose="020B0604030504040204" pitchFamily="34" charset="-120"/>
              </a:rPr>
              <a:t>學校基本資料﹙表</a:t>
            </a:r>
            <a:r>
              <a:rPr lang="en-US" altLang="zh-TW" sz="3200" dirty="0">
                <a:latin typeface="微軟正黑體" panose="020B0604030504040204" pitchFamily="34" charset="-120"/>
                <a:ea typeface="微軟正黑體" panose="020B0604030504040204" pitchFamily="34" charset="-120"/>
              </a:rPr>
              <a:t>1</a:t>
            </a:r>
            <a:r>
              <a:rPr lang="zh-TW"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535" y="1356396"/>
            <a:ext cx="4393929" cy="5263317"/>
          </a:xfrm>
          <a:prstGeom prst="rect">
            <a:avLst/>
          </a:prstGeom>
        </p:spPr>
      </p:pic>
      <p:sp>
        <p:nvSpPr>
          <p:cNvPr id="11" name="矩形: 圓角 10">
            <a:extLst>
              <a:ext uri="{FF2B5EF4-FFF2-40B4-BE49-F238E27FC236}">
                <a16:creationId xmlns:a16="http://schemas.microsoft.com/office/drawing/2014/main" id="{9E3AB089-DA18-4C41-B8F7-CD1F835EC58A}"/>
              </a:ext>
            </a:extLst>
          </p:cNvPr>
          <p:cNvSpPr/>
          <p:nvPr/>
        </p:nvSpPr>
        <p:spPr>
          <a:xfrm>
            <a:off x="7464152" y="2187855"/>
            <a:ext cx="3672408" cy="3600400"/>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本表格請依照市府格式，確實填寫學校基本資料、班級數、學生數、教職員工編制人數</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建議填寫：教務人員</a:t>
            </a:r>
            <a:endParaRPr lang="en-US" altLang="zh-TW" sz="2400" dirty="0">
              <a:solidFill>
                <a:schemeClr val="tx1"/>
              </a:solidFill>
              <a:latin typeface="+mj-ea"/>
              <a:ea typeface="+mj-ea"/>
            </a:endParaRPr>
          </a:p>
          <a:p>
            <a:pPr marL="342900" indent="-342900">
              <a:buFont typeface="Arial" panose="020B0604020202020204" pitchFamily="34" charset="0"/>
              <a:buChar char="•"/>
            </a:pPr>
            <a:r>
              <a:rPr lang="en-US" altLang="zh-TW" sz="2400" dirty="0">
                <a:solidFill>
                  <a:schemeClr val="tx1"/>
                </a:solidFill>
                <a:latin typeface="+mj-ea"/>
                <a:ea typeface="+mj-ea"/>
              </a:rPr>
              <a:t>108/97</a:t>
            </a:r>
            <a:r>
              <a:rPr lang="zh-TW" altLang="en-US" sz="2400" dirty="0">
                <a:solidFill>
                  <a:schemeClr val="tx1"/>
                </a:solidFill>
                <a:latin typeface="+mj-ea"/>
                <a:ea typeface="+mj-ea"/>
              </a:rPr>
              <a:t>課綱統一格式</a:t>
            </a:r>
          </a:p>
        </p:txBody>
      </p:sp>
    </p:spTree>
    <p:extLst>
      <p:ext uri="{BB962C8B-B14F-4D97-AF65-F5344CB8AC3E}">
        <p14:creationId xmlns:p14="http://schemas.microsoft.com/office/powerpoint/2010/main" val="390994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5735960" y="1302855"/>
            <a:ext cx="6120680"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二、學校背景分析</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2﹚</a:t>
            </a:r>
          </a:p>
          <a:p>
            <a:pPr lvl="1"/>
            <a:r>
              <a:rPr lang="zh-TW" altLang="en-US" sz="3200" dirty="0">
                <a:latin typeface="微軟正黑體" panose="020B0604030504040204" pitchFamily="34" charset="-120"/>
                <a:ea typeface="微軟正黑體" panose="020B0604030504040204" pitchFamily="34" charset="-120"/>
              </a:rPr>
              <a:t>三、</a:t>
            </a:r>
            <a:r>
              <a:rPr lang="zh-TW" altLang="zh-TW" sz="3200" dirty="0">
                <a:latin typeface="微軟正黑體" panose="020B0604030504040204" pitchFamily="34" charset="-120"/>
                <a:ea typeface="微軟正黑體" panose="020B0604030504040204" pitchFamily="34" charset="-120"/>
              </a:rPr>
              <a:t>學校教育願景及課程目標</a:t>
            </a:r>
            <a:endParaRPr lang="en-US" altLang="zh-TW" sz="3200" dirty="0">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301" y="1388661"/>
            <a:ext cx="4816855" cy="3538736"/>
          </a:xfrm>
          <a:prstGeom prst="rect">
            <a:avLst/>
          </a:prstGeom>
        </p:spPr>
      </p:pic>
      <p:sp>
        <p:nvSpPr>
          <p:cNvPr id="11" name="矩形: 圓角 10">
            <a:extLst>
              <a:ext uri="{FF2B5EF4-FFF2-40B4-BE49-F238E27FC236}">
                <a16:creationId xmlns:a16="http://schemas.microsoft.com/office/drawing/2014/main" id="{9E3AB089-DA18-4C41-B8F7-CD1F835EC58A}"/>
              </a:ext>
            </a:extLst>
          </p:cNvPr>
          <p:cNvSpPr/>
          <p:nvPr/>
        </p:nvSpPr>
        <p:spPr>
          <a:xfrm>
            <a:off x="6920290" y="2569716"/>
            <a:ext cx="4032409" cy="3816424"/>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表</a:t>
            </a:r>
            <a:r>
              <a:rPr lang="en-US" altLang="zh-TW" sz="2400" dirty="0">
                <a:solidFill>
                  <a:schemeClr val="tx1"/>
                </a:solidFill>
                <a:latin typeface="+mj-ea"/>
                <a:ea typeface="+mj-ea"/>
              </a:rPr>
              <a:t>2</a:t>
            </a:r>
            <a:r>
              <a:rPr lang="zh-TW" altLang="en-US" sz="2400" dirty="0">
                <a:solidFill>
                  <a:schemeClr val="tx1"/>
                </a:solidFill>
                <a:latin typeface="+mj-ea"/>
                <a:ea typeface="+mj-ea"/>
              </a:rPr>
              <a:t>請依照市府格式為主，可自行擴充「其他」欄位</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學校教育願景及課程目標可依學校自訂格式</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建議填寫：課發會討論分析後，教務人員協助彙整</a:t>
            </a:r>
            <a:endParaRPr lang="en-US" altLang="zh-TW" sz="2400" dirty="0">
              <a:solidFill>
                <a:schemeClr val="tx1"/>
              </a:solidFill>
              <a:latin typeface="+mj-ea"/>
              <a:ea typeface="+mj-ea"/>
            </a:endParaRPr>
          </a:p>
          <a:p>
            <a:pPr marL="342900" indent="-342900">
              <a:buFont typeface="Arial" panose="020B0604020202020204" pitchFamily="34" charset="0"/>
              <a:buChar char="•"/>
            </a:pPr>
            <a:r>
              <a:rPr lang="en-US" altLang="zh-TW" sz="2400" dirty="0">
                <a:solidFill>
                  <a:schemeClr val="tx1"/>
                </a:solidFill>
                <a:latin typeface="+mj-ea"/>
                <a:ea typeface="+mj-ea"/>
              </a:rPr>
              <a:t>108/97</a:t>
            </a:r>
            <a:r>
              <a:rPr lang="zh-TW" altLang="en-US" sz="2400" dirty="0">
                <a:solidFill>
                  <a:schemeClr val="tx1"/>
                </a:solidFill>
                <a:latin typeface="+mj-ea"/>
                <a:ea typeface="+mj-ea"/>
              </a:rPr>
              <a:t>課綱統一格式！</a:t>
            </a:r>
          </a:p>
        </p:txBody>
      </p:sp>
      <p:pic>
        <p:nvPicPr>
          <p:cNvPr id="7" name="圖片 6">
            <a:extLst>
              <a:ext uri="{FF2B5EF4-FFF2-40B4-BE49-F238E27FC236}">
                <a16:creationId xmlns:a16="http://schemas.microsoft.com/office/drawing/2014/main" id="{34127F74-15B0-4CF9-AD85-C4F0422CA56B}"/>
              </a:ext>
            </a:extLst>
          </p:cNvPr>
          <p:cNvPicPr>
            <a:picLocks noChangeAspect="1"/>
          </p:cNvPicPr>
          <p:nvPr/>
        </p:nvPicPr>
        <p:blipFill>
          <a:blip r:embed="rId5"/>
          <a:stretch>
            <a:fillRect/>
          </a:stretch>
        </p:blipFill>
        <p:spPr>
          <a:xfrm>
            <a:off x="1127488" y="4975370"/>
            <a:ext cx="5132293" cy="1710764"/>
          </a:xfrm>
          <a:prstGeom prst="rect">
            <a:avLst/>
          </a:prstGeom>
        </p:spPr>
      </p:pic>
    </p:spTree>
    <p:extLst>
      <p:ext uri="{BB962C8B-B14F-4D97-AF65-F5344CB8AC3E}">
        <p14:creationId xmlns:p14="http://schemas.microsoft.com/office/powerpoint/2010/main" val="2980466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888088" y="729089"/>
            <a:ext cx="4968552"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四、總體課程架構與規劃表</a:t>
            </a:r>
            <a:r>
              <a:rPr lang="zh-TW" altLang="en-US" sz="2000" dirty="0">
                <a:latin typeface="微軟正黑體" panose="020B0604030504040204" pitchFamily="34" charset="-120"/>
                <a:ea typeface="微軟正黑體" panose="020B0604030504040204" pitchFamily="34" charset="-120"/>
              </a:rPr>
              <a:t>（國小表</a:t>
            </a:r>
            <a:r>
              <a:rPr lang="en-US" altLang="zh-TW" sz="2000" dirty="0">
                <a:latin typeface="微軟正黑體" panose="020B0604030504040204" pitchFamily="34" charset="-120"/>
                <a:ea typeface="微軟正黑體" panose="020B0604030504040204" pitchFamily="34" charset="-120"/>
              </a:rPr>
              <a:t>3-1</a:t>
            </a:r>
            <a:r>
              <a:rPr lang="zh-TW" altLang="en-US" sz="2000" dirty="0">
                <a:latin typeface="微軟正黑體" panose="020B0604030504040204" pitchFamily="34" charset="-120"/>
                <a:ea typeface="微軟正黑體" panose="020B0604030504040204" pitchFamily="34" charset="-120"/>
              </a:rPr>
              <a:t>、國中表</a:t>
            </a:r>
            <a:r>
              <a:rPr lang="en-US" altLang="zh-TW" sz="2000" dirty="0">
                <a:latin typeface="微軟正黑體" panose="020B0604030504040204" pitchFamily="34" charset="-120"/>
                <a:ea typeface="微軟正黑體" panose="020B0604030504040204" pitchFamily="34" charset="-120"/>
              </a:rPr>
              <a:t>3-2</a:t>
            </a:r>
            <a:r>
              <a:rPr lang="zh-TW" altLang="en-US" sz="20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9E3AB089-DA18-4C41-B8F7-CD1F835EC58A}"/>
              </a:ext>
            </a:extLst>
          </p:cNvPr>
          <p:cNvSpPr/>
          <p:nvPr/>
        </p:nvSpPr>
        <p:spPr>
          <a:xfrm>
            <a:off x="8511472" y="2096719"/>
            <a:ext cx="2870455" cy="3960440"/>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各領域</a:t>
            </a:r>
            <a:r>
              <a:rPr lang="en-US" altLang="zh-TW" sz="2400" dirty="0">
                <a:solidFill>
                  <a:schemeClr val="tx1"/>
                </a:solidFill>
                <a:latin typeface="+mj-ea"/>
                <a:ea typeface="+mj-ea"/>
              </a:rPr>
              <a:t>/</a:t>
            </a:r>
            <a:r>
              <a:rPr lang="zh-TW" altLang="en-US" sz="2400" dirty="0">
                <a:solidFill>
                  <a:schemeClr val="tx1"/>
                </a:solidFill>
                <a:latin typeface="+mj-ea"/>
                <a:ea typeface="+mj-ea"/>
              </a:rPr>
              <a:t>科目課程名稱、學習節數，彈性教學節數均需符合課程綱要規範</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建議填寫：教務人員彙整</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rgbClr val="FF0000"/>
                </a:solidFill>
                <a:latin typeface="+mj-ea"/>
                <a:ea typeface="+mj-ea"/>
              </a:rPr>
              <a:t>記得</a:t>
            </a:r>
            <a:r>
              <a:rPr lang="en-US" altLang="zh-TW" sz="2400" dirty="0">
                <a:solidFill>
                  <a:srgbClr val="FF0000"/>
                </a:solidFill>
                <a:latin typeface="+mj-ea"/>
                <a:ea typeface="+mj-ea"/>
              </a:rPr>
              <a:t>5/20</a:t>
            </a:r>
            <a:r>
              <a:rPr lang="zh-TW" altLang="en-US" sz="2400" dirty="0">
                <a:solidFill>
                  <a:srgbClr val="FF0000"/>
                </a:solidFill>
                <a:latin typeface="+mj-ea"/>
                <a:ea typeface="+mj-ea"/>
              </a:rPr>
              <a:t>要先上網填報學習節數喔！</a:t>
            </a:r>
            <a:endParaRPr lang="en-US" altLang="zh-TW" sz="2400" dirty="0">
              <a:solidFill>
                <a:srgbClr val="FF0000"/>
              </a:solidFill>
              <a:latin typeface="+mj-ea"/>
              <a:ea typeface="+mj-ea"/>
            </a:endParaRPr>
          </a:p>
        </p:txBody>
      </p:sp>
      <p:pic>
        <p:nvPicPr>
          <p:cNvPr id="8" name="圖片 7">
            <a:extLst>
              <a:ext uri="{FF2B5EF4-FFF2-40B4-BE49-F238E27FC236}">
                <a16:creationId xmlns:a16="http://schemas.microsoft.com/office/drawing/2014/main" id="{15ED4D17-6B64-E44D-B687-49726EF8C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88" y="1898637"/>
            <a:ext cx="3940952" cy="4668723"/>
          </a:xfrm>
          <a:prstGeom prst="rect">
            <a:avLst/>
          </a:prstGeom>
        </p:spPr>
      </p:pic>
      <p:sp>
        <p:nvSpPr>
          <p:cNvPr id="4" name="矩形: 圓角 3">
            <a:extLst>
              <a:ext uri="{FF2B5EF4-FFF2-40B4-BE49-F238E27FC236}">
                <a16:creationId xmlns:a16="http://schemas.microsoft.com/office/drawing/2014/main" id="{72B9D571-10A6-4343-8436-FC081B6015EA}"/>
              </a:ext>
            </a:extLst>
          </p:cNvPr>
          <p:cNvSpPr/>
          <p:nvPr/>
        </p:nvSpPr>
        <p:spPr>
          <a:xfrm>
            <a:off x="1992766" y="1898637"/>
            <a:ext cx="1008111" cy="400109"/>
          </a:xfrm>
          <a:prstGeom prst="round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id="{8937795B-E5DB-B748-B46F-AD888A6DD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985" y="1898636"/>
            <a:ext cx="3661743" cy="4668723"/>
          </a:xfrm>
          <a:prstGeom prst="rect">
            <a:avLst/>
          </a:prstGeom>
        </p:spPr>
      </p:pic>
      <p:sp>
        <p:nvSpPr>
          <p:cNvPr id="19" name="矩形: 圓角 3">
            <a:extLst>
              <a:ext uri="{FF2B5EF4-FFF2-40B4-BE49-F238E27FC236}">
                <a16:creationId xmlns:a16="http://schemas.microsoft.com/office/drawing/2014/main" id="{2DD57191-B312-7441-9484-9A6DC7A095F7}"/>
              </a:ext>
            </a:extLst>
          </p:cNvPr>
          <p:cNvSpPr/>
          <p:nvPr/>
        </p:nvSpPr>
        <p:spPr>
          <a:xfrm>
            <a:off x="5879976" y="1898638"/>
            <a:ext cx="1008111" cy="400109"/>
          </a:xfrm>
          <a:prstGeom prst="round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p>
        </p:txBody>
      </p:sp>
    </p:spTree>
    <p:extLst>
      <p:ext uri="{BB962C8B-B14F-4D97-AF65-F5344CB8AC3E}">
        <p14:creationId xmlns:p14="http://schemas.microsoft.com/office/powerpoint/2010/main" val="1769511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672064" y="821421"/>
            <a:ext cx="5112568"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五、法定教育議題融入課程規劃實施情形（表</a:t>
            </a:r>
            <a:r>
              <a:rPr lang="en-US" altLang="zh-TW" sz="3200" dirty="0">
                <a:latin typeface="微軟正黑體" panose="020B0604030504040204" pitchFamily="34" charset="-120"/>
                <a:ea typeface="微軟正黑體" panose="020B0604030504040204" pitchFamily="34" charset="-120"/>
              </a:rPr>
              <a:t>4</a:t>
            </a:r>
            <a:r>
              <a:rPr lang="zh-TW" altLang="en-US" sz="3200" dirty="0">
                <a:latin typeface="微軟正黑體" panose="020B0604030504040204" pitchFamily="34" charset="-120"/>
                <a:ea typeface="微軟正黑體" panose="020B0604030504040204" pitchFamily="34" charset="-120"/>
              </a:rPr>
              <a:t>）</a:t>
            </a:r>
          </a:p>
        </p:txBody>
      </p:sp>
      <p:sp>
        <p:nvSpPr>
          <p:cNvPr id="11" name="矩形: 圓角 10">
            <a:extLst>
              <a:ext uri="{FF2B5EF4-FFF2-40B4-BE49-F238E27FC236}">
                <a16:creationId xmlns:a16="http://schemas.microsoft.com/office/drawing/2014/main" id="{9E3AB089-DA18-4C41-B8F7-CD1F835EC58A}"/>
              </a:ext>
            </a:extLst>
          </p:cNvPr>
          <p:cNvSpPr/>
          <p:nvPr/>
        </p:nvSpPr>
        <p:spPr>
          <a:xfrm>
            <a:off x="7896200" y="2218775"/>
            <a:ext cx="3528312" cy="3888432"/>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rgbClr val="FF0000"/>
                </a:solidFill>
                <a:latin typeface="+mj-ea"/>
                <a:ea typeface="+mj-ea"/>
              </a:rPr>
              <a:t>法定辦理</a:t>
            </a:r>
            <a:endParaRPr lang="en-US" altLang="zh-TW" sz="2400" dirty="0">
              <a:solidFill>
                <a:srgbClr val="FF0000"/>
              </a:solidFill>
              <a:latin typeface="+mj-ea"/>
              <a:ea typeface="+mj-ea"/>
            </a:endParaRPr>
          </a:p>
          <a:p>
            <a:pPr marL="342900" indent="-342900">
              <a:buFont typeface="Arial" panose="020B0604020202020204" pitchFamily="34" charset="0"/>
              <a:buChar char="•"/>
            </a:pPr>
            <a:r>
              <a:rPr lang="zh-TW" altLang="en-US" sz="2400" dirty="0">
                <a:solidFill>
                  <a:srgbClr val="FF0000"/>
                </a:solidFill>
                <a:latin typeface="+mj-ea"/>
                <a:ea typeface="+mj-ea"/>
              </a:rPr>
              <a:t>鼓勵辦理</a:t>
            </a:r>
            <a:endParaRPr lang="en-US" altLang="zh-TW" sz="2400" dirty="0">
              <a:solidFill>
                <a:srgbClr val="FF0000"/>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建議填寫：教務人員彙整</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rgbClr val="FF0000"/>
                </a:solidFill>
                <a:latin typeface="+mj-ea"/>
                <a:ea typeface="+mj-ea"/>
              </a:rPr>
              <a:t>注意每項議題規範時數不同！</a:t>
            </a:r>
            <a:endParaRPr lang="en-US" altLang="zh-TW" sz="2400" dirty="0">
              <a:solidFill>
                <a:srgbClr val="FF0000"/>
              </a:solidFill>
              <a:latin typeface="+mj-ea"/>
              <a:ea typeface="+mj-ea"/>
            </a:endParaRPr>
          </a:p>
        </p:txBody>
      </p:sp>
      <p:pic>
        <p:nvPicPr>
          <p:cNvPr id="5" name="圖片 4">
            <a:extLst>
              <a:ext uri="{FF2B5EF4-FFF2-40B4-BE49-F238E27FC236}">
                <a16:creationId xmlns:a16="http://schemas.microsoft.com/office/drawing/2014/main" id="{4C27E70E-49D8-C247-8DA1-5BD6836A3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76" y="2083302"/>
            <a:ext cx="7311842" cy="3616121"/>
          </a:xfrm>
          <a:prstGeom prst="rect">
            <a:avLst/>
          </a:prstGeom>
        </p:spPr>
      </p:pic>
    </p:spTree>
    <p:extLst>
      <p:ext uri="{BB962C8B-B14F-4D97-AF65-F5344CB8AC3E}">
        <p14:creationId xmlns:p14="http://schemas.microsoft.com/office/powerpoint/2010/main" val="19560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816080" y="836712"/>
            <a:ext cx="5040480"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六、學校課程計畫評鑑結果分析（表</a:t>
            </a: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a:t>
            </a:r>
          </a:p>
        </p:txBody>
      </p:sp>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rotWithShape="1">
          <a:blip r:embed="rId4">
            <a:extLst>
              <a:ext uri="{28A0092B-C50C-407E-A947-70E740481C1C}">
                <a14:useLocalDpi xmlns:a14="http://schemas.microsoft.com/office/drawing/2010/main" val="0"/>
              </a:ext>
            </a:extLst>
          </a:blip>
          <a:srcRect t="6446" b="-6446"/>
          <a:stretch/>
        </p:blipFill>
        <p:spPr>
          <a:xfrm>
            <a:off x="479376" y="1772817"/>
            <a:ext cx="8064896" cy="4577582"/>
          </a:xfrm>
          <a:prstGeom prst="rect">
            <a:avLst/>
          </a:prstGeom>
        </p:spPr>
      </p:pic>
      <p:sp>
        <p:nvSpPr>
          <p:cNvPr id="11" name="矩形: 圓角 10">
            <a:extLst>
              <a:ext uri="{FF2B5EF4-FFF2-40B4-BE49-F238E27FC236}">
                <a16:creationId xmlns:a16="http://schemas.microsoft.com/office/drawing/2014/main" id="{9E3AB089-DA18-4C41-B8F7-CD1F835EC58A}"/>
              </a:ext>
            </a:extLst>
          </p:cNvPr>
          <p:cNvSpPr/>
          <p:nvPr/>
        </p:nvSpPr>
        <p:spPr>
          <a:xfrm>
            <a:off x="8760296" y="2083090"/>
            <a:ext cx="2808312" cy="4276787"/>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學校</a:t>
            </a:r>
            <a:r>
              <a:rPr lang="en-US" altLang="zh-TW" sz="2400" dirty="0">
                <a:solidFill>
                  <a:srgbClr val="FF0000"/>
                </a:solidFill>
                <a:latin typeface="+mj-ea"/>
                <a:ea typeface="+mj-ea"/>
              </a:rPr>
              <a:t>110</a:t>
            </a:r>
            <a:r>
              <a:rPr lang="zh-TW" altLang="en-US" sz="2400" dirty="0">
                <a:solidFill>
                  <a:srgbClr val="FF0000"/>
                </a:solidFill>
                <a:latin typeface="+mj-ea"/>
                <a:ea typeface="+mj-ea"/>
              </a:rPr>
              <a:t>學年度</a:t>
            </a:r>
            <a:r>
              <a:rPr lang="zh-TW" altLang="en-US" sz="2400" dirty="0">
                <a:solidFill>
                  <a:schemeClr val="tx1"/>
                </a:solidFill>
                <a:latin typeface="+mj-ea"/>
                <a:ea typeface="+mj-ea"/>
              </a:rPr>
              <a:t>課程實施情形成果及檢討改善，可以是質性說明或量化呈現</a:t>
            </a:r>
            <a:endParaRPr lang="en-US" altLang="zh-TW" sz="2400" dirty="0">
              <a:solidFill>
                <a:srgbClr val="FF0000"/>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可參考市府提供之課程評鑑計畫示例及相關工具</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建議填寫：課發會討論</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p:txBody>
      </p:sp>
      <p:grpSp>
        <p:nvGrpSpPr>
          <p:cNvPr id="7" name="群組 6">
            <a:extLst>
              <a:ext uri="{FF2B5EF4-FFF2-40B4-BE49-F238E27FC236}">
                <a16:creationId xmlns:a16="http://schemas.microsoft.com/office/drawing/2014/main" id="{4B22E19E-4179-45CE-BFD0-FAD0A943FE04}"/>
              </a:ext>
            </a:extLst>
          </p:cNvPr>
          <p:cNvGrpSpPr/>
          <p:nvPr/>
        </p:nvGrpSpPr>
        <p:grpSpPr>
          <a:xfrm>
            <a:off x="753780" y="729450"/>
            <a:ext cx="719999" cy="719999"/>
            <a:chOff x="-56890" y="2446580"/>
            <a:chExt cx="719999" cy="719999"/>
          </a:xfrm>
        </p:grpSpPr>
        <p:sp>
          <p:nvSpPr>
            <p:cNvPr id="8" name="爆炸: 八角 7">
              <a:extLst>
                <a:ext uri="{FF2B5EF4-FFF2-40B4-BE49-F238E27FC236}">
                  <a16:creationId xmlns:a16="http://schemas.microsoft.com/office/drawing/2014/main" id="{1007857B-C8F0-4BC7-98EE-FC099C77825F}"/>
                </a:ext>
              </a:extLst>
            </p:cNvPr>
            <p:cNvSpPr/>
            <p:nvPr/>
          </p:nvSpPr>
          <p:spPr>
            <a:xfrm>
              <a:off x="-56890" y="2446580"/>
              <a:ext cx="719999" cy="719999"/>
            </a:xfrm>
            <a:prstGeom prst="irregularSeal1">
              <a:avLst/>
            </a:prstGeom>
            <a:solidFill>
              <a:srgbClr val="E27AA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DA54F01-EFC7-4D56-B2E9-8ED7CCCC7FEE}"/>
                </a:ext>
              </a:extLst>
            </p:cNvPr>
            <p:cNvSpPr/>
            <p:nvPr/>
          </p:nvSpPr>
          <p:spPr>
            <a:xfrm>
              <a:off x="-38426" y="2637303"/>
              <a:ext cx="683072" cy="338554"/>
            </a:xfrm>
            <a:prstGeom prst="rect">
              <a:avLst/>
            </a:prstGeom>
          </p:spPr>
          <p:txBody>
            <a:bodyPr wrap="non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NEW</a:t>
              </a:r>
              <a:endParaRPr lang="zh-TW" altLang="en-US" sz="1600" dirty="0">
                <a:solidFill>
                  <a:schemeClr val="bg1"/>
                </a:solidFill>
              </a:endParaRPr>
            </a:p>
          </p:txBody>
        </p:sp>
      </p:grpSp>
    </p:spTree>
    <p:extLst>
      <p:ext uri="{BB962C8B-B14F-4D97-AF65-F5344CB8AC3E}">
        <p14:creationId xmlns:p14="http://schemas.microsoft.com/office/powerpoint/2010/main" val="21688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5827236"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壹、學校課程整體架構</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104112" y="828001"/>
            <a:ext cx="4608512"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七、校訂課程課程評鑑規劃檢核表</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6﹚</a:t>
            </a:r>
          </a:p>
        </p:txBody>
      </p:sp>
      <p:sp>
        <p:nvSpPr>
          <p:cNvPr id="11" name="矩形: 圓角 10">
            <a:extLst>
              <a:ext uri="{FF2B5EF4-FFF2-40B4-BE49-F238E27FC236}">
                <a16:creationId xmlns:a16="http://schemas.microsoft.com/office/drawing/2014/main" id="{9E3AB089-DA18-4C41-B8F7-CD1F835EC58A}"/>
              </a:ext>
            </a:extLst>
          </p:cNvPr>
          <p:cNvSpPr/>
          <p:nvPr/>
        </p:nvSpPr>
        <p:spPr>
          <a:xfrm>
            <a:off x="7104112" y="2083228"/>
            <a:ext cx="4392488" cy="4316024"/>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學校</a:t>
            </a:r>
            <a:r>
              <a:rPr lang="en-US" altLang="zh-TW" sz="2400" dirty="0">
                <a:solidFill>
                  <a:srgbClr val="FF0000"/>
                </a:solidFill>
                <a:latin typeface="+mj-ea"/>
                <a:ea typeface="+mj-ea"/>
              </a:rPr>
              <a:t>110</a:t>
            </a:r>
            <a:r>
              <a:rPr lang="zh-TW" altLang="en-US" sz="2400" dirty="0">
                <a:solidFill>
                  <a:srgbClr val="FF0000"/>
                </a:solidFill>
                <a:latin typeface="+mj-ea"/>
                <a:ea typeface="+mj-ea"/>
              </a:rPr>
              <a:t>學年度</a:t>
            </a:r>
            <a:r>
              <a:rPr lang="zh-TW" altLang="en-US" sz="2400" dirty="0">
                <a:solidFill>
                  <a:schemeClr val="tx1"/>
                </a:solidFill>
                <a:latin typeface="+mj-ea"/>
                <a:ea typeface="+mj-ea"/>
              </a:rPr>
              <a:t>課程實施情形檢討，重點放在</a:t>
            </a:r>
            <a:r>
              <a:rPr lang="zh-TW" altLang="en-US" sz="2400" dirty="0">
                <a:solidFill>
                  <a:srgbClr val="FF0000"/>
                </a:solidFill>
                <a:latin typeface="+mj-ea"/>
                <a:ea typeface="+mj-ea"/>
              </a:rPr>
              <a:t>校訂課程</a:t>
            </a:r>
            <a:r>
              <a:rPr lang="zh-TW" altLang="en-US" sz="2400" dirty="0">
                <a:solidFill>
                  <a:schemeClr val="tx1"/>
                </a:solidFill>
                <a:latin typeface="+mj-ea"/>
              </a:rPr>
              <a:t>。學</a:t>
            </a:r>
            <a:r>
              <a:rPr lang="zh-TW" altLang="zh-TW" sz="2400" dirty="0">
                <a:solidFill>
                  <a:schemeClr val="tx1"/>
                </a:solidFill>
                <a:latin typeface="+mj-ea"/>
              </a:rPr>
              <a:t>校可參酌上一學年度</a:t>
            </a:r>
            <a:r>
              <a:rPr lang="zh-TW" altLang="en-US" sz="2400" dirty="0">
                <a:solidFill>
                  <a:schemeClr val="tx1"/>
                </a:solidFill>
                <a:latin typeface="+mj-ea"/>
              </a:rPr>
              <a:t>校訂</a:t>
            </a:r>
            <a:r>
              <a:rPr lang="zh-TW" altLang="zh-TW" sz="2400" dirty="0">
                <a:solidFill>
                  <a:schemeClr val="tx1"/>
                </a:solidFill>
                <a:latin typeface="+mj-ea"/>
              </a:rPr>
              <a:t>課程</a:t>
            </a:r>
            <a:r>
              <a:rPr lang="zh-TW" altLang="en-US" sz="2400" dirty="0">
                <a:solidFill>
                  <a:schemeClr val="tx1"/>
                </a:solidFill>
                <a:latin typeface="+mj-ea"/>
              </a:rPr>
              <a:t>，</a:t>
            </a:r>
            <a:r>
              <a:rPr lang="zh-TW" altLang="zh-TW" sz="2400" dirty="0">
                <a:solidFill>
                  <a:schemeClr val="tx1"/>
                </a:solidFill>
                <a:latin typeface="+mj-ea"/>
              </a:rPr>
              <a:t>可針對檢核項目中未達成項目所進行的相關規畫進行說明</a:t>
            </a:r>
            <a:r>
              <a:rPr lang="zh-TW" altLang="en-US" sz="2400" dirty="0">
                <a:solidFill>
                  <a:schemeClr val="tx1"/>
                </a:solidFill>
                <a:latin typeface="+mj-ea"/>
              </a:rPr>
              <a:t>，質性說明或量化呈現皆可。</a:t>
            </a:r>
            <a:endParaRPr lang="en-US" altLang="zh-TW" sz="2400" dirty="0">
              <a:solidFill>
                <a:schemeClr val="tx1"/>
              </a:solidFill>
              <a:latin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建議學校課程評鑑計畫項目及相關表格與工具</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建議填寫：課發會討論</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p:txBody>
      </p:sp>
      <p:grpSp>
        <p:nvGrpSpPr>
          <p:cNvPr id="7" name="群組 6">
            <a:extLst>
              <a:ext uri="{FF2B5EF4-FFF2-40B4-BE49-F238E27FC236}">
                <a16:creationId xmlns:a16="http://schemas.microsoft.com/office/drawing/2014/main" id="{19810479-D317-4F89-A408-12A7C9CE2407}"/>
              </a:ext>
            </a:extLst>
          </p:cNvPr>
          <p:cNvGrpSpPr/>
          <p:nvPr/>
        </p:nvGrpSpPr>
        <p:grpSpPr>
          <a:xfrm>
            <a:off x="753780" y="729450"/>
            <a:ext cx="719999" cy="719999"/>
            <a:chOff x="-56890" y="2446580"/>
            <a:chExt cx="719999" cy="719999"/>
          </a:xfrm>
        </p:grpSpPr>
        <p:sp>
          <p:nvSpPr>
            <p:cNvPr id="8" name="爆炸: 八角 7">
              <a:extLst>
                <a:ext uri="{FF2B5EF4-FFF2-40B4-BE49-F238E27FC236}">
                  <a16:creationId xmlns:a16="http://schemas.microsoft.com/office/drawing/2014/main" id="{0E7E8A2B-AA53-454E-A738-F8BD62C7490B}"/>
                </a:ext>
              </a:extLst>
            </p:cNvPr>
            <p:cNvSpPr/>
            <p:nvPr/>
          </p:nvSpPr>
          <p:spPr>
            <a:xfrm>
              <a:off x="-56890" y="2446580"/>
              <a:ext cx="719999" cy="719999"/>
            </a:xfrm>
            <a:prstGeom prst="irregularSeal1">
              <a:avLst/>
            </a:prstGeom>
            <a:solidFill>
              <a:srgbClr val="E27AA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75DB52AA-7BA6-4434-B81D-FC5AF2CA74EA}"/>
                </a:ext>
              </a:extLst>
            </p:cNvPr>
            <p:cNvSpPr/>
            <p:nvPr/>
          </p:nvSpPr>
          <p:spPr>
            <a:xfrm>
              <a:off x="-38426" y="2637303"/>
              <a:ext cx="683072" cy="338554"/>
            </a:xfrm>
            <a:prstGeom prst="rect">
              <a:avLst/>
            </a:prstGeom>
          </p:spPr>
          <p:txBody>
            <a:bodyPr wrap="non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NEW</a:t>
              </a:r>
              <a:endParaRPr lang="zh-TW" altLang="en-US" sz="1600" dirty="0">
                <a:solidFill>
                  <a:schemeClr val="bg1"/>
                </a:solidFill>
              </a:endParaRPr>
            </a:p>
          </p:txBody>
        </p:sp>
      </p:grpSp>
      <p:pic>
        <p:nvPicPr>
          <p:cNvPr id="5" name="圖片 4">
            <a:extLst>
              <a:ext uri="{FF2B5EF4-FFF2-40B4-BE49-F238E27FC236}">
                <a16:creationId xmlns:a16="http://schemas.microsoft.com/office/drawing/2014/main" id="{945A3931-A171-4B4A-80F3-4DE646AE7B39}"/>
              </a:ext>
            </a:extLst>
          </p:cNvPr>
          <p:cNvPicPr>
            <a:picLocks noChangeAspect="1"/>
          </p:cNvPicPr>
          <p:nvPr/>
        </p:nvPicPr>
        <p:blipFill rotWithShape="1">
          <a:blip r:embed="rId4">
            <a:extLst>
              <a:ext uri="{28A0092B-C50C-407E-A947-70E740481C1C}">
                <a14:useLocalDpi xmlns:a14="http://schemas.microsoft.com/office/drawing/2010/main" val="0"/>
              </a:ext>
            </a:extLst>
          </a:blip>
          <a:srcRect t="3800" r="1281"/>
          <a:stretch/>
        </p:blipFill>
        <p:spPr>
          <a:xfrm>
            <a:off x="1149508" y="1640172"/>
            <a:ext cx="5367336" cy="4952781"/>
          </a:xfrm>
          <a:prstGeom prst="rect">
            <a:avLst/>
          </a:prstGeom>
        </p:spPr>
      </p:pic>
    </p:spTree>
    <p:extLst>
      <p:ext uri="{BB962C8B-B14F-4D97-AF65-F5344CB8AC3E}">
        <p14:creationId xmlns:p14="http://schemas.microsoft.com/office/powerpoint/2010/main" val="148194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9212778" cy="1446550"/>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貳、部定課程：各學習領域課程計畫</a:t>
            </a:r>
          </a:p>
          <a:p>
            <a:r>
              <a:rPr kumimoji="0" lang="en-US" altLang="zh-TW" sz="4400" b="1" dirty="0">
                <a:solidFill>
                  <a:srgbClr val="73BC79"/>
                </a:solidFill>
                <a:latin typeface="+mn-lt"/>
                <a:ea typeface="+mn-ea"/>
                <a:cs typeface="+mn-ea"/>
                <a:sym typeface="+mn-lt"/>
              </a:rPr>
              <a:t>(</a:t>
            </a:r>
            <a:r>
              <a:rPr kumimoji="0" lang="zh-TW" altLang="en-US" sz="4400" b="1" dirty="0">
                <a:solidFill>
                  <a:srgbClr val="73BC79"/>
                </a:solidFill>
                <a:latin typeface="+mn-lt"/>
                <a:ea typeface="+mn-ea"/>
                <a:cs typeface="+mn-ea"/>
                <a:sym typeface="+mn-lt"/>
              </a:rPr>
              <a:t>表</a:t>
            </a:r>
            <a:r>
              <a:rPr kumimoji="0" lang="en-US" altLang="zh-TW" sz="4400" b="1" dirty="0">
                <a:solidFill>
                  <a:srgbClr val="73BC79"/>
                </a:solidFill>
                <a:latin typeface="+mn-lt"/>
                <a:ea typeface="+mn-ea"/>
                <a:cs typeface="+mn-ea"/>
                <a:sym typeface="+mn-lt"/>
              </a:rPr>
              <a:t>7~</a:t>
            </a:r>
            <a:r>
              <a:rPr kumimoji="0" lang="zh-TW" altLang="en-US" sz="4400" b="1" dirty="0">
                <a:solidFill>
                  <a:srgbClr val="73BC79"/>
                </a:solidFill>
                <a:latin typeface="+mn-lt"/>
                <a:ea typeface="+mn-ea"/>
                <a:cs typeface="+mn-ea"/>
                <a:sym typeface="+mn-lt"/>
              </a:rPr>
              <a:t>表</a:t>
            </a:r>
            <a:r>
              <a:rPr kumimoji="0" lang="en-US" altLang="zh-TW" sz="4400" b="1" dirty="0">
                <a:solidFill>
                  <a:srgbClr val="73BC79"/>
                </a:solidFill>
                <a:latin typeface="+mn-lt"/>
                <a:ea typeface="+mn-ea"/>
                <a:cs typeface="+mn-ea"/>
                <a:sym typeface="+mn-lt"/>
              </a:rPr>
              <a:t>10)</a:t>
            </a:r>
            <a:endParaRPr kumimoji="0" lang="zh-TW" altLang="en-US" sz="44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911424" y="2204864"/>
            <a:ext cx="10535069" cy="2862322"/>
          </a:xfrm>
          <a:prstGeom prst="rect">
            <a:avLst/>
          </a:prstGeom>
          <a:noFill/>
        </p:spPr>
        <p:txBody>
          <a:bodyPr wrap="square" rtlCol="0">
            <a:spAutoFit/>
          </a:bodyPr>
          <a:lstStyle/>
          <a:p>
            <a:pPr lvl="1"/>
            <a:r>
              <a:rPr lang="zh-TW" altLang="en-US" sz="3600" dirty="0">
                <a:latin typeface="微軟正黑體" panose="020B0604030504040204" pitchFamily="34" charset="-120"/>
                <a:ea typeface="微軟正黑體" panose="020B0604030504040204" pitchFamily="34" charset="-120"/>
              </a:rPr>
              <a:t>九、教學進度總表</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國小表</a:t>
            </a:r>
            <a:r>
              <a:rPr lang="en-US" altLang="zh-TW" sz="3600" dirty="0">
                <a:latin typeface="微軟正黑體" panose="020B0604030504040204" pitchFamily="34" charset="-120"/>
                <a:ea typeface="微軟正黑體" panose="020B0604030504040204" pitchFamily="34" charset="-120"/>
              </a:rPr>
              <a:t>7-1</a:t>
            </a:r>
            <a:r>
              <a:rPr lang="zh-TW" altLang="en-US" sz="3600" dirty="0">
                <a:latin typeface="微軟正黑體" panose="020B0604030504040204" pitchFamily="34" charset="-120"/>
                <a:ea typeface="微軟正黑體" panose="020B0604030504040204" pitchFamily="34" charset="-120"/>
              </a:rPr>
              <a:t>、國中表</a:t>
            </a:r>
            <a:r>
              <a:rPr lang="en-US" altLang="zh-TW" sz="3600" dirty="0">
                <a:latin typeface="微軟正黑體" panose="020B0604030504040204" pitchFamily="34" charset="-120"/>
                <a:ea typeface="微軟正黑體" panose="020B0604030504040204" pitchFamily="34" charset="-120"/>
              </a:rPr>
              <a:t>7-2﹚</a:t>
            </a:r>
          </a:p>
          <a:p>
            <a:pPr lvl="1"/>
            <a:r>
              <a:rPr lang="zh-TW" altLang="en-US" sz="3600" dirty="0">
                <a:latin typeface="微軟正黑體" panose="020B0604030504040204" pitchFamily="34" charset="-120"/>
                <a:ea typeface="微軟正黑體" panose="020B0604030504040204" pitchFamily="34" charset="-120"/>
              </a:rPr>
              <a:t>十、各學習領域課程計畫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8)</a:t>
            </a:r>
          </a:p>
          <a:p>
            <a:pPr lvl="1"/>
            <a:r>
              <a:rPr lang="zh-TW" altLang="en-US" sz="3600" dirty="0">
                <a:latin typeface="微軟正黑體" panose="020B0604030504040204" pitchFamily="34" charset="-120"/>
                <a:ea typeface="微軟正黑體" panose="020B0604030504040204" pitchFamily="34" charset="-120"/>
              </a:rPr>
              <a:t>十一、教科書選用或自編一覽表</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國小表</a:t>
            </a:r>
            <a:r>
              <a:rPr lang="en-US" altLang="zh-TW" sz="3600" dirty="0">
                <a:latin typeface="微軟正黑體" panose="020B0604030504040204" pitchFamily="34" charset="-120"/>
                <a:ea typeface="微軟正黑體" panose="020B0604030504040204" pitchFamily="34" charset="-120"/>
              </a:rPr>
              <a:t>9-1</a:t>
            </a:r>
            <a:r>
              <a:rPr lang="zh-TW" altLang="en-US" sz="3600" dirty="0">
                <a:latin typeface="微軟正黑體" panose="020B0604030504040204" pitchFamily="34" charset="-120"/>
                <a:ea typeface="微軟正黑體" panose="020B0604030504040204" pitchFamily="34" charset="-120"/>
              </a:rPr>
              <a:t>、國中表</a:t>
            </a:r>
            <a:r>
              <a:rPr lang="en-US" altLang="zh-TW" sz="3600" dirty="0">
                <a:latin typeface="微軟正黑體" panose="020B0604030504040204" pitchFamily="34" charset="-120"/>
                <a:ea typeface="微軟正黑體" panose="020B0604030504040204" pitchFamily="34" charset="-120"/>
              </a:rPr>
              <a:t>9-2﹚</a:t>
            </a:r>
          </a:p>
          <a:p>
            <a:pPr lvl="1"/>
            <a:r>
              <a:rPr lang="zh-TW" altLang="en-US" sz="3600" dirty="0">
                <a:latin typeface="微軟正黑體" panose="020B0604030504040204" pitchFamily="34" charset="-120"/>
                <a:ea typeface="微軟正黑體" panose="020B0604030504040204" pitchFamily="34" charset="-120"/>
              </a:rPr>
              <a:t>十二、協同教學課程計畫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10 </a:t>
            </a:r>
            <a:r>
              <a:rPr lang="zh-TW" altLang="en-US" sz="3600" dirty="0">
                <a:latin typeface="微軟正黑體" panose="020B0604030504040204" pitchFamily="34" charset="-120"/>
                <a:ea typeface="微軟正黑體" panose="020B0604030504040204" pitchFamily="34" charset="-120"/>
              </a:rPr>
              <a:t>若無則免附</a:t>
            </a:r>
            <a:r>
              <a:rPr lang="en-US" altLang="zh-TW" sz="36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3724714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51" y="1604343"/>
            <a:ext cx="8522121" cy="4164883"/>
          </a:xfrm>
          <a:prstGeom prst="rect">
            <a:avLst/>
          </a:prstGeom>
        </p:spPr>
      </p:pic>
      <p:sp>
        <p:nvSpPr>
          <p:cNvPr id="2" name="矩形 1">
            <a:extLst>
              <a:ext uri="{FF2B5EF4-FFF2-40B4-BE49-F238E27FC236}">
                <a16:creationId xmlns:a16="http://schemas.microsoft.com/office/drawing/2014/main" id="{BDE491DB-5304-402A-B835-4EE30B56DC0D}"/>
              </a:ext>
            </a:extLst>
          </p:cNvPr>
          <p:cNvSpPr/>
          <p:nvPr/>
        </p:nvSpPr>
        <p:spPr>
          <a:xfrm>
            <a:off x="1487488" y="636757"/>
            <a:ext cx="6391493"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貳、各學習領域課程計畫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404948" y="802079"/>
            <a:ext cx="4451692" cy="954107"/>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九、教學進度總表</a:t>
            </a:r>
            <a:br>
              <a:rPr lang="en-US" altLang="zh-TW" sz="32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國小表</a:t>
            </a:r>
            <a:r>
              <a:rPr lang="en-US" altLang="zh-TW" sz="2400" dirty="0">
                <a:latin typeface="微軟正黑體" panose="020B0604030504040204" pitchFamily="34" charset="-120"/>
                <a:ea typeface="微軟正黑體" panose="020B0604030504040204" pitchFamily="34" charset="-120"/>
              </a:rPr>
              <a:t>8-1</a:t>
            </a:r>
            <a:r>
              <a:rPr lang="zh-TW" altLang="en-US" sz="2400" dirty="0">
                <a:latin typeface="微軟正黑體" panose="020B0604030504040204" pitchFamily="34" charset="-120"/>
                <a:ea typeface="微軟正黑體" panose="020B0604030504040204" pitchFamily="34" charset="-120"/>
              </a:rPr>
              <a:t>、國中表</a:t>
            </a:r>
            <a:r>
              <a:rPr lang="en-US" altLang="zh-TW" sz="2400" dirty="0">
                <a:latin typeface="微軟正黑體" panose="020B0604030504040204" pitchFamily="34" charset="-120"/>
                <a:ea typeface="微軟正黑體" panose="020B0604030504040204" pitchFamily="34" charset="-120"/>
              </a:rPr>
              <a:t>8-2﹚</a:t>
            </a:r>
            <a:endParaRPr lang="en-US" altLang="zh-TW" sz="32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9E3AB089-DA18-4C41-B8F7-CD1F835EC58A}"/>
              </a:ext>
            </a:extLst>
          </p:cNvPr>
          <p:cNvSpPr/>
          <p:nvPr/>
        </p:nvSpPr>
        <p:spPr>
          <a:xfrm>
            <a:off x="9358200" y="2060849"/>
            <a:ext cx="2232248" cy="4308898"/>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彙整各年級領域</a:t>
            </a:r>
            <a:r>
              <a:rPr lang="en-US" altLang="zh-TW" sz="2400" dirty="0">
                <a:solidFill>
                  <a:schemeClr val="tx1"/>
                </a:solidFill>
                <a:latin typeface="+mj-ea"/>
                <a:ea typeface="+mj-ea"/>
              </a:rPr>
              <a:t>/</a:t>
            </a:r>
            <a:r>
              <a:rPr lang="zh-TW" altLang="en-US" sz="2400" dirty="0">
                <a:solidFill>
                  <a:schemeClr val="tx1"/>
                </a:solidFill>
                <a:latin typeface="+mj-ea"/>
                <a:ea typeface="+mj-ea"/>
              </a:rPr>
              <a:t>科目課程名稱、學習節數，彈性學習節數、學校重要行事</a:t>
            </a:r>
            <a:r>
              <a:rPr lang="en-US" altLang="zh-TW" sz="2400" dirty="0">
                <a:solidFill>
                  <a:schemeClr val="tx1"/>
                </a:solidFill>
                <a:latin typeface="+mj-ea"/>
                <a:ea typeface="+mj-ea"/>
              </a:rPr>
              <a:t>…</a:t>
            </a:r>
          </a:p>
          <a:p>
            <a:pPr marL="342900" indent="-342900">
              <a:buFont typeface="Arial" panose="020B0604020202020204" pitchFamily="34" charset="0"/>
              <a:buChar char="•"/>
            </a:pPr>
            <a:r>
              <a:rPr lang="zh-TW" altLang="en-US" sz="2400" dirty="0">
                <a:solidFill>
                  <a:schemeClr val="tx1"/>
                </a:solidFill>
                <a:latin typeface="+mj-ea"/>
                <a:ea typeface="+mj-ea"/>
              </a:rPr>
              <a:t>建議填寫：領域教師</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p:txBody>
      </p:sp>
      <p:sp>
        <p:nvSpPr>
          <p:cNvPr id="4" name="矩形 3">
            <a:extLst>
              <a:ext uri="{FF2B5EF4-FFF2-40B4-BE49-F238E27FC236}">
                <a16:creationId xmlns:a16="http://schemas.microsoft.com/office/drawing/2014/main" id="{DF5B262E-346E-4188-AC18-DFEB6708B9B6}"/>
              </a:ext>
            </a:extLst>
          </p:cNvPr>
          <p:cNvSpPr/>
          <p:nvPr/>
        </p:nvSpPr>
        <p:spPr>
          <a:xfrm>
            <a:off x="871438" y="5869895"/>
            <a:ext cx="8099945" cy="646331"/>
          </a:xfrm>
          <a:prstGeom prst="rect">
            <a:avLst/>
          </a:prstGeom>
        </p:spPr>
        <p:txBody>
          <a:bodyPr wrap="square">
            <a:spAutoFit/>
          </a:bodyPr>
          <a:lstStyle/>
          <a:p>
            <a:pPr marL="285750" indent="-285750">
              <a:buFont typeface="Arial" panose="020B0604020202020204" pitchFamily="34" charset="0"/>
              <a:buChar char="•"/>
            </a:pPr>
            <a:r>
              <a:rPr lang="zh-TW" altLang="en-US" dirty="0">
                <a:solidFill>
                  <a:srgbClr val="FF0000"/>
                </a:solidFill>
                <a:latin typeface="微軟正黑體" panose="020B0604030504040204" pitchFamily="34" charset="-120"/>
                <a:ea typeface="微軟正黑體" panose="020B0604030504040204" pitchFamily="34" charset="-120"/>
              </a:rPr>
              <a:t>上學期21週：自 11</a:t>
            </a:r>
            <a:r>
              <a:rPr lang="en-US" altLang="zh-TW" dirty="0">
                <a:solidFill>
                  <a:srgbClr val="FF0000"/>
                </a:solidFill>
                <a:latin typeface="微軟正黑體" panose="020B0604030504040204" pitchFamily="34" charset="-120"/>
                <a:ea typeface="微軟正黑體" panose="020B0604030504040204" pitchFamily="34" charset="-120"/>
              </a:rPr>
              <a:t>1</a:t>
            </a:r>
            <a:r>
              <a:rPr lang="zh-TW" altLang="en-US" dirty="0">
                <a:solidFill>
                  <a:srgbClr val="FF0000"/>
                </a:solidFill>
                <a:latin typeface="微軟正黑體" panose="020B0604030504040204" pitchFamily="34" charset="-120"/>
                <a:ea typeface="微軟正黑體" panose="020B0604030504040204" pitchFamily="34" charset="-120"/>
              </a:rPr>
              <a:t> 年 8 月 30 日(二)開學正式上課至 11</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 年 1 月 20 日(五)</a:t>
            </a:r>
          </a:p>
          <a:p>
            <a:pPr marL="285750" indent="-285750">
              <a:buFont typeface="Arial" panose="020B0604020202020204" pitchFamily="34" charset="0"/>
              <a:buChar char="•"/>
            </a:pPr>
            <a:r>
              <a:rPr lang="zh-TW" altLang="en-US" dirty="0">
                <a:solidFill>
                  <a:srgbClr val="FF0000"/>
                </a:solidFill>
                <a:latin typeface="微軟正黑體" panose="020B0604030504040204" pitchFamily="34" charset="-120"/>
                <a:ea typeface="微軟正黑體" panose="020B0604030504040204" pitchFamily="34" charset="-120"/>
              </a:rPr>
              <a:t>下學期21週：自 11</a:t>
            </a:r>
            <a:r>
              <a:rPr lang="en-US" altLang="zh-TW" dirty="0">
                <a:solidFill>
                  <a:srgbClr val="FF0000"/>
                </a:solidFill>
                <a:latin typeface="微軟正黑體" panose="020B0604030504040204" pitchFamily="34" charset="-120"/>
                <a:ea typeface="微軟正黑體" panose="020B0604030504040204" pitchFamily="34" charset="-120"/>
              </a:rPr>
              <a:t>2 </a:t>
            </a:r>
            <a:r>
              <a:rPr lang="zh-TW" altLang="en-US" dirty="0">
                <a:solidFill>
                  <a:srgbClr val="FF0000"/>
                </a:solidFill>
                <a:latin typeface="微軟正黑體" panose="020B0604030504040204" pitchFamily="34" charset="-120"/>
                <a:ea typeface="微軟正黑體" panose="020B0604030504040204" pitchFamily="34" charset="-120"/>
              </a:rPr>
              <a:t>年 2 月 1</a:t>
            </a:r>
            <a:r>
              <a:rPr lang="en-US" altLang="zh-TW" dirty="0">
                <a:solidFill>
                  <a:srgbClr val="FF0000"/>
                </a:solidFill>
                <a:latin typeface="微軟正黑體" panose="020B0604030504040204" pitchFamily="34" charset="-120"/>
                <a:ea typeface="微軟正黑體" panose="020B0604030504040204" pitchFamily="34" charset="-120"/>
              </a:rPr>
              <a:t>3</a:t>
            </a:r>
            <a:r>
              <a:rPr lang="zh-TW" altLang="en-US" dirty="0">
                <a:solidFill>
                  <a:srgbClr val="FF0000"/>
                </a:solidFill>
                <a:latin typeface="微軟正黑體" panose="020B0604030504040204" pitchFamily="34" charset="-120"/>
                <a:ea typeface="微軟正黑體" panose="020B0604030504040204" pitchFamily="34" charset="-120"/>
              </a:rPr>
              <a:t> 日(一)開學日至 11</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 年 6 月 30 日(四)</a:t>
            </a:r>
          </a:p>
        </p:txBody>
      </p:sp>
    </p:spTree>
    <p:extLst>
      <p:ext uri="{BB962C8B-B14F-4D97-AF65-F5344CB8AC3E}">
        <p14:creationId xmlns:p14="http://schemas.microsoft.com/office/powerpoint/2010/main" val="16824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33" y="1794631"/>
            <a:ext cx="8645178" cy="4080038"/>
          </a:xfrm>
          <a:prstGeom prst="rect">
            <a:avLst/>
          </a:prstGeom>
        </p:spPr>
      </p:pic>
      <p:sp>
        <p:nvSpPr>
          <p:cNvPr id="2" name="矩形 1">
            <a:extLst>
              <a:ext uri="{FF2B5EF4-FFF2-40B4-BE49-F238E27FC236}">
                <a16:creationId xmlns:a16="http://schemas.microsoft.com/office/drawing/2014/main" id="{BDE491DB-5304-402A-B835-4EE30B56DC0D}"/>
              </a:ext>
            </a:extLst>
          </p:cNvPr>
          <p:cNvSpPr/>
          <p:nvPr/>
        </p:nvSpPr>
        <p:spPr>
          <a:xfrm>
            <a:off x="1487488" y="636757"/>
            <a:ext cx="6391493"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貳、各學習領域課程計畫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596366" y="735358"/>
            <a:ext cx="3888432"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十、各學習領域課程計畫</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9)</a:t>
            </a:r>
          </a:p>
        </p:txBody>
      </p:sp>
      <p:sp>
        <p:nvSpPr>
          <p:cNvPr id="11" name="矩形: 圓角 10">
            <a:extLst>
              <a:ext uri="{FF2B5EF4-FFF2-40B4-BE49-F238E27FC236}">
                <a16:creationId xmlns:a16="http://schemas.microsoft.com/office/drawing/2014/main" id="{9E3AB089-DA18-4C41-B8F7-CD1F835EC58A}"/>
              </a:ext>
            </a:extLst>
          </p:cNvPr>
          <p:cNvSpPr/>
          <p:nvPr/>
        </p:nvSpPr>
        <p:spPr>
          <a:xfrm>
            <a:off x="9230517" y="1911177"/>
            <a:ext cx="2482107" cy="4432248"/>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各年級各領域</a:t>
            </a:r>
            <a:r>
              <a:rPr lang="en-US" altLang="zh-TW" sz="2400" dirty="0">
                <a:solidFill>
                  <a:schemeClr val="tx1"/>
                </a:solidFill>
                <a:latin typeface="+mj-ea"/>
                <a:ea typeface="+mj-ea"/>
              </a:rPr>
              <a:t>/</a:t>
            </a:r>
            <a:r>
              <a:rPr lang="zh-TW" altLang="en-US" sz="2400" dirty="0">
                <a:solidFill>
                  <a:schemeClr val="tx1"/>
                </a:solidFill>
                <a:latin typeface="+mj-ea"/>
                <a:ea typeface="+mj-ea"/>
              </a:rPr>
              <a:t>科目課程目標、教學單元</a:t>
            </a:r>
            <a:r>
              <a:rPr lang="en-US" altLang="zh-TW" sz="2400" dirty="0">
                <a:solidFill>
                  <a:schemeClr val="tx1"/>
                </a:solidFill>
                <a:latin typeface="+mj-ea"/>
                <a:ea typeface="+mj-ea"/>
              </a:rPr>
              <a:t>/</a:t>
            </a:r>
            <a:r>
              <a:rPr lang="zh-TW" altLang="en-US" sz="2400" dirty="0">
                <a:solidFill>
                  <a:schemeClr val="tx1"/>
                </a:solidFill>
                <a:latin typeface="+mj-ea"/>
                <a:ea typeface="+mj-ea"/>
              </a:rPr>
              <a:t>主題名稱、教學重點、教學進度、學習節數及評量方式</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建議填寫：領域教師</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p:txBody>
      </p:sp>
      <p:sp>
        <p:nvSpPr>
          <p:cNvPr id="4" name="矩形 3">
            <a:extLst>
              <a:ext uri="{FF2B5EF4-FFF2-40B4-BE49-F238E27FC236}">
                <a16:creationId xmlns:a16="http://schemas.microsoft.com/office/drawing/2014/main" id="{DF5B262E-346E-4188-AC18-DFEB6708B9B6}"/>
              </a:ext>
            </a:extLst>
          </p:cNvPr>
          <p:cNvSpPr/>
          <p:nvPr/>
        </p:nvSpPr>
        <p:spPr>
          <a:xfrm>
            <a:off x="818932" y="5942089"/>
            <a:ext cx="8099945" cy="646331"/>
          </a:xfrm>
          <a:prstGeom prst="rect">
            <a:avLst/>
          </a:prstGeom>
        </p:spPr>
        <p:txBody>
          <a:bodyPr wrap="square">
            <a:spAutoFit/>
          </a:bodyPr>
          <a:lstStyle/>
          <a:p>
            <a:pPr marL="285750" indent="-285750">
              <a:buFont typeface="Arial" panose="020B0604020202020204" pitchFamily="34" charset="0"/>
              <a:buChar char="•"/>
            </a:pPr>
            <a:r>
              <a:rPr lang="zh-TW" altLang="en-US" dirty="0">
                <a:solidFill>
                  <a:srgbClr val="FF0000"/>
                </a:solidFill>
                <a:latin typeface="微軟正黑體" panose="020B0604030504040204" pitchFamily="34" charset="-120"/>
                <a:ea typeface="微軟正黑體" panose="020B0604030504040204" pitchFamily="34" charset="-120"/>
              </a:rPr>
              <a:t>上學期21週：自 110 年 8 月 30 日(一)開學正式上課至 111 年 1 月 20 日(四)</a:t>
            </a:r>
          </a:p>
          <a:p>
            <a:pPr marL="285750" indent="-285750">
              <a:buFont typeface="Arial" panose="020B0604020202020204" pitchFamily="34" charset="0"/>
              <a:buChar char="•"/>
            </a:pPr>
            <a:r>
              <a:rPr lang="zh-TW" altLang="en-US" dirty="0">
                <a:solidFill>
                  <a:srgbClr val="FF0000"/>
                </a:solidFill>
                <a:latin typeface="微軟正黑體" panose="020B0604030504040204" pitchFamily="34" charset="-120"/>
                <a:ea typeface="微軟正黑體" panose="020B0604030504040204" pitchFamily="34" charset="-120"/>
              </a:rPr>
              <a:t>下學期21週：自 111 年 2 月 11 日(五)開學日至 111 年 6 月 30 日(四)</a:t>
            </a:r>
          </a:p>
        </p:txBody>
      </p:sp>
    </p:spTree>
    <p:extLst>
      <p:ext uri="{BB962C8B-B14F-4D97-AF65-F5344CB8AC3E}">
        <p14:creationId xmlns:p14="http://schemas.microsoft.com/office/powerpoint/2010/main" val="9943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6391493"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貳、各學習領域課程計畫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320136" y="755913"/>
            <a:ext cx="4484524" cy="1508105"/>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十一、教科書選用或自編一覽表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國小表</a:t>
            </a:r>
            <a:r>
              <a:rPr lang="en-US" altLang="zh-TW" sz="2800" dirty="0">
                <a:latin typeface="微軟正黑體" panose="020B0604030504040204" pitchFamily="34" charset="-120"/>
                <a:ea typeface="微軟正黑體" panose="020B0604030504040204" pitchFamily="34" charset="-120"/>
              </a:rPr>
              <a:t>9-1</a:t>
            </a:r>
            <a:r>
              <a:rPr lang="zh-TW" altLang="en-US" sz="2800" dirty="0">
                <a:latin typeface="微軟正黑體" panose="020B0604030504040204" pitchFamily="34" charset="-120"/>
                <a:ea typeface="微軟正黑體" panose="020B0604030504040204" pitchFamily="34" charset="-120"/>
              </a:rPr>
              <a:t>、國中表</a:t>
            </a:r>
            <a:r>
              <a:rPr lang="en-US" altLang="zh-TW" sz="2800" dirty="0">
                <a:latin typeface="微軟正黑體" panose="020B0604030504040204" pitchFamily="34" charset="-120"/>
                <a:ea typeface="微軟正黑體" panose="020B0604030504040204" pitchFamily="34" charset="-120"/>
              </a:rPr>
              <a:t>9-2﹚</a:t>
            </a:r>
            <a:endParaRPr lang="en-US" altLang="zh-TW" sz="32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9E3AB089-DA18-4C41-B8F7-CD1F835EC58A}"/>
              </a:ext>
            </a:extLst>
          </p:cNvPr>
          <p:cNvSpPr/>
          <p:nvPr/>
        </p:nvSpPr>
        <p:spPr>
          <a:xfrm>
            <a:off x="6724043" y="2580698"/>
            <a:ext cx="4484524" cy="3903460"/>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各年級各領域</a:t>
            </a:r>
            <a:r>
              <a:rPr lang="en-US" altLang="zh-TW" sz="2400" dirty="0">
                <a:solidFill>
                  <a:schemeClr val="tx1"/>
                </a:solidFill>
                <a:latin typeface="+mj-ea"/>
                <a:ea typeface="+mj-ea"/>
              </a:rPr>
              <a:t>/</a:t>
            </a:r>
            <a:r>
              <a:rPr lang="zh-TW" altLang="en-US" sz="2400" dirty="0">
                <a:solidFill>
                  <a:schemeClr val="tx1"/>
                </a:solidFill>
                <a:latin typeface="+mj-ea"/>
                <a:ea typeface="+mj-ea"/>
              </a:rPr>
              <a:t>科目選用之教科書版本經教育部審定通過</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如有自編教材需依課程綱要規定，經學校課程發展委員會審查通過</a:t>
            </a:r>
            <a:r>
              <a:rPr lang="en-US" altLang="zh-TW" sz="2400" dirty="0">
                <a:solidFill>
                  <a:schemeClr val="tx1"/>
                </a:solidFill>
                <a:latin typeface="+mj-ea"/>
                <a:ea typeface="+mj-ea"/>
              </a:rPr>
              <a:t>(</a:t>
            </a:r>
            <a:r>
              <a:rPr lang="zh-TW" altLang="en-US" sz="2400" dirty="0">
                <a:solidFill>
                  <a:schemeClr val="tx1"/>
                </a:solidFill>
                <a:latin typeface="+mj-ea"/>
                <a:ea typeface="+mj-ea"/>
              </a:rPr>
              <a:t>若無則免檢附</a:t>
            </a:r>
            <a:r>
              <a:rPr lang="en-US" altLang="zh-TW" sz="2400" dirty="0">
                <a:solidFill>
                  <a:schemeClr val="tx1"/>
                </a:solidFill>
                <a:latin typeface="+mj-ea"/>
                <a:ea typeface="+mj-ea"/>
              </a:rPr>
              <a:t>)</a:t>
            </a:r>
          </a:p>
          <a:p>
            <a:pPr marL="342900" indent="-342900">
              <a:buFont typeface="Arial" panose="020B0604020202020204" pitchFamily="34" charset="0"/>
              <a:buChar char="•"/>
            </a:pPr>
            <a:r>
              <a:rPr lang="zh-TW" altLang="en-US" sz="2400" dirty="0">
                <a:solidFill>
                  <a:schemeClr val="tx1"/>
                </a:solidFill>
                <a:latin typeface="+mj-ea"/>
                <a:ea typeface="+mj-ea"/>
              </a:rPr>
              <a:t>建議填寫：學校領域選書完畢，經由課發會審核通過</a:t>
            </a:r>
            <a:endParaRPr lang="en-US" altLang="zh-TW" sz="2400" dirty="0">
              <a:solidFill>
                <a:schemeClr val="tx1"/>
              </a:solidFill>
              <a:latin typeface="+mj-ea"/>
              <a:ea typeface="+mj-ea"/>
            </a:endParaRPr>
          </a:p>
        </p:txBody>
      </p:sp>
      <p:pic>
        <p:nvPicPr>
          <p:cNvPr id="5" name="圖片 4">
            <a:extLst>
              <a:ext uri="{FF2B5EF4-FFF2-40B4-BE49-F238E27FC236}">
                <a16:creationId xmlns:a16="http://schemas.microsoft.com/office/drawing/2014/main" id="{D222D809-F456-814C-93F8-613B654AF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030" y="1385293"/>
            <a:ext cx="4142970" cy="5119701"/>
          </a:xfrm>
          <a:prstGeom prst="rect">
            <a:avLst/>
          </a:prstGeom>
        </p:spPr>
      </p:pic>
    </p:spTree>
    <p:extLst>
      <p:ext uri="{BB962C8B-B14F-4D97-AF65-F5344CB8AC3E}">
        <p14:creationId xmlns:p14="http://schemas.microsoft.com/office/powerpoint/2010/main" val="389309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58AFF0-2B7B-8A4C-95BE-AC89A6024D6D}"/>
              </a:ext>
            </a:extLst>
          </p:cNvPr>
          <p:cNvSpPr>
            <a:spLocks noGrp="1"/>
          </p:cNvSpPr>
          <p:nvPr>
            <p:ph type="ctrTitle"/>
          </p:nvPr>
        </p:nvSpPr>
        <p:spPr>
          <a:xfrm>
            <a:off x="-92529" y="1484784"/>
            <a:ext cx="9067056" cy="1470025"/>
          </a:xfrm>
        </p:spPr>
        <p:txBody>
          <a:bodyPr/>
          <a:lstStyle/>
          <a:p>
            <a:r>
              <a:rPr kumimoji="1" lang="zh-TW" altLang="en-US" b="1" dirty="0">
                <a:solidFill>
                  <a:srgbClr val="7030A0"/>
                </a:solidFill>
                <a:latin typeface="Microsoft JhengHei" panose="020B0604030504040204" pitchFamily="34" charset="-120"/>
                <a:ea typeface="Microsoft JhengHei" panose="020B0604030504040204" pitchFamily="34" charset="-120"/>
              </a:rPr>
              <a:t>請問你認為的新竹市城市特色？</a:t>
            </a:r>
          </a:p>
        </p:txBody>
      </p:sp>
      <p:sp>
        <p:nvSpPr>
          <p:cNvPr id="4" name="投影片編號版面配置區 3">
            <a:extLst>
              <a:ext uri="{FF2B5EF4-FFF2-40B4-BE49-F238E27FC236}">
                <a16:creationId xmlns:a16="http://schemas.microsoft.com/office/drawing/2014/main" id="{A909F071-6144-004D-B070-5000EF39BE5D}"/>
              </a:ext>
            </a:extLst>
          </p:cNvPr>
          <p:cNvSpPr>
            <a:spLocks noGrp="1"/>
          </p:cNvSpPr>
          <p:nvPr>
            <p:ph type="sldNum" sz="quarter" idx="12"/>
          </p:nvPr>
        </p:nvSpPr>
        <p:spPr/>
        <p:txBody>
          <a:bodyPr/>
          <a:lstStyle/>
          <a:p>
            <a:pPr>
              <a:defRPr/>
            </a:pPr>
            <a:fld id="{4CCF4DA2-F056-40C2-8B8D-84B01ACAB689}" type="slidenum">
              <a:rPr lang="zh-TW" altLang="en-US" smtClean="0"/>
              <a:pPr>
                <a:defRPr/>
              </a:pPr>
              <a:t>4</a:t>
            </a:fld>
            <a:endParaRPr lang="zh-TW" altLang="en-US"/>
          </a:p>
        </p:txBody>
      </p:sp>
      <p:sp>
        <p:nvSpPr>
          <p:cNvPr id="5" name="標題 1">
            <a:extLst>
              <a:ext uri="{FF2B5EF4-FFF2-40B4-BE49-F238E27FC236}">
                <a16:creationId xmlns:a16="http://schemas.microsoft.com/office/drawing/2014/main" id="{FF01C4D8-98D1-C94F-88E9-33761321246A}"/>
              </a:ext>
            </a:extLst>
          </p:cNvPr>
          <p:cNvSpPr txBox="1">
            <a:spLocks/>
          </p:cNvSpPr>
          <p:nvPr/>
        </p:nvSpPr>
        <p:spPr bwMode="auto">
          <a:xfrm>
            <a:off x="4007768" y="4364953"/>
            <a:ext cx="906705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rgbClr val="E27AA3"/>
                </a:solidFill>
                <a:latin typeface="Microsoft JhengHei" panose="020B0604030504040204" pitchFamily="34" charset="-120"/>
                <a:ea typeface="Microsoft JhengHei" panose="020B0604030504040204" pitchFamily="34" charset="-120"/>
              </a:rPr>
              <a:t>所以我們的教育願景為何</a:t>
            </a:r>
            <a:r>
              <a:rPr kumimoji="1" lang="zh-TW" altLang="en-US" b="1" dirty="0">
                <a:solidFill>
                  <a:srgbClr val="E27AA3"/>
                </a:solidFill>
                <a:latin typeface="Microsoft JhengHei" panose="020B0604030504040204" pitchFamily="34" charset="-120"/>
                <a:ea typeface="Microsoft JhengHei" panose="020B0604030504040204" pitchFamily="34" charset="-120"/>
              </a:rPr>
              <a:t>？</a:t>
            </a:r>
          </a:p>
        </p:txBody>
      </p:sp>
      <p:sp>
        <p:nvSpPr>
          <p:cNvPr id="6" name="標題 1">
            <a:extLst>
              <a:ext uri="{FF2B5EF4-FFF2-40B4-BE49-F238E27FC236}">
                <a16:creationId xmlns:a16="http://schemas.microsoft.com/office/drawing/2014/main" id="{F0B51279-3E3E-9E48-B082-6248720CDDB2}"/>
              </a:ext>
            </a:extLst>
          </p:cNvPr>
          <p:cNvSpPr txBox="1">
            <a:spLocks/>
          </p:cNvSpPr>
          <p:nvPr/>
        </p:nvSpPr>
        <p:spPr bwMode="auto">
          <a:xfrm>
            <a:off x="2207568" y="2924869"/>
            <a:ext cx="906705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1" lang="zh-TW" altLang="en-US" b="1" dirty="0">
                <a:solidFill>
                  <a:srgbClr val="00B050"/>
                </a:solidFill>
                <a:latin typeface="Microsoft JhengHei" panose="020B0604030504040204" pitchFamily="34" charset="-120"/>
                <a:ea typeface="Microsoft JhengHei" panose="020B0604030504040204" pitchFamily="34" charset="-120"/>
              </a:rPr>
              <a:t>請問新竹市的學生特色？</a:t>
            </a:r>
          </a:p>
        </p:txBody>
      </p:sp>
    </p:spTree>
    <p:extLst>
      <p:ext uri="{BB962C8B-B14F-4D97-AF65-F5344CB8AC3E}">
        <p14:creationId xmlns:p14="http://schemas.microsoft.com/office/powerpoint/2010/main" val="378961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6391493"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貳、各學習領域課程計畫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752184" y="755913"/>
            <a:ext cx="4052476" cy="1077218"/>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十二、協同教學課程計畫</a:t>
            </a:r>
            <a:endParaRPr lang="en-US" altLang="zh-TW" sz="32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9E3AB089-DA18-4C41-B8F7-CD1F835EC58A}"/>
              </a:ext>
            </a:extLst>
          </p:cNvPr>
          <p:cNvSpPr/>
          <p:nvPr/>
        </p:nvSpPr>
        <p:spPr>
          <a:xfrm>
            <a:off x="6816080" y="2852936"/>
            <a:ext cx="4700549" cy="3487206"/>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跨領域</a:t>
            </a:r>
            <a:r>
              <a:rPr lang="en-US" altLang="zh-TW" sz="2400" dirty="0">
                <a:solidFill>
                  <a:schemeClr val="tx1"/>
                </a:solidFill>
                <a:latin typeface="+mj-ea"/>
                <a:ea typeface="+mj-ea"/>
              </a:rPr>
              <a:t>/</a:t>
            </a:r>
            <a:r>
              <a:rPr lang="zh-TW" altLang="en-US" sz="2400" dirty="0">
                <a:solidFill>
                  <a:schemeClr val="tx1"/>
                </a:solidFill>
                <a:latin typeface="+mj-ea"/>
                <a:ea typeface="+mj-ea"/>
              </a:rPr>
              <a:t>科目課程單元</a:t>
            </a:r>
            <a:r>
              <a:rPr lang="en-US" altLang="zh-TW" sz="2400" dirty="0">
                <a:solidFill>
                  <a:schemeClr val="tx1"/>
                </a:solidFill>
                <a:latin typeface="+mj-ea"/>
                <a:ea typeface="+mj-ea"/>
              </a:rPr>
              <a:t>/</a:t>
            </a:r>
            <a:r>
              <a:rPr lang="zh-TW" altLang="en-US" sz="2400" dirty="0">
                <a:solidFill>
                  <a:schemeClr val="tx1"/>
                </a:solidFill>
                <a:latin typeface="+mj-ea"/>
                <a:ea typeface="+mj-ea"/>
              </a:rPr>
              <a:t>主題，具課程統整精神，能有效促成相關領域</a:t>
            </a:r>
            <a:r>
              <a:rPr lang="en-US" altLang="zh-TW" sz="2400" dirty="0">
                <a:solidFill>
                  <a:schemeClr val="tx1"/>
                </a:solidFill>
                <a:latin typeface="+mj-ea"/>
                <a:ea typeface="+mj-ea"/>
              </a:rPr>
              <a:t>/</a:t>
            </a:r>
            <a:r>
              <a:rPr lang="zh-TW" altLang="en-US" sz="2400" dirty="0">
                <a:solidFill>
                  <a:schemeClr val="tx1"/>
                </a:solidFill>
                <a:latin typeface="+mj-ea"/>
                <a:ea typeface="+mj-ea"/>
              </a:rPr>
              <a:t>科目核心素養及精熟重點，其協同教學師資專業、時數規劃及進行過程。</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rgbClr val="FF0000"/>
                </a:solidFill>
                <a:latin typeface="+mj-ea"/>
                <a:ea typeface="+mj-ea"/>
              </a:rPr>
              <a:t>表</a:t>
            </a:r>
            <a:r>
              <a:rPr lang="en-US" altLang="zh-TW" sz="2400" dirty="0">
                <a:solidFill>
                  <a:srgbClr val="FF0000"/>
                </a:solidFill>
                <a:latin typeface="+mj-ea"/>
                <a:ea typeface="+mj-ea"/>
              </a:rPr>
              <a:t>10</a:t>
            </a:r>
            <a:r>
              <a:rPr lang="zh-TW" altLang="en-US" sz="2400" dirty="0">
                <a:solidFill>
                  <a:srgbClr val="FF0000"/>
                </a:solidFill>
                <a:latin typeface="+mj-ea"/>
                <a:ea typeface="+mj-ea"/>
              </a:rPr>
              <a:t>若無則免附</a:t>
            </a:r>
            <a:endParaRPr lang="en-US" altLang="zh-TW" sz="2400" dirty="0">
              <a:solidFill>
                <a:srgbClr val="FF0000"/>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建議填寫：跨領域教師群填寫，經由課發會審核通過</a:t>
            </a:r>
            <a:endParaRPr lang="en-US" altLang="zh-TW" sz="2400" dirty="0">
              <a:solidFill>
                <a:schemeClr val="tx1"/>
              </a:solidFill>
              <a:latin typeface="+mj-ea"/>
              <a:ea typeface="+mj-ea"/>
            </a:endParaRPr>
          </a:p>
        </p:txBody>
      </p:sp>
      <p:pic>
        <p:nvPicPr>
          <p:cNvPr id="5" name="圖片 4">
            <a:extLst>
              <a:ext uri="{FF2B5EF4-FFF2-40B4-BE49-F238E27FC236}">
                <a16:creationId xmlns:a16="http://schemas.microsoft.com/office/drawing/2014/main" id="{03EB5198-F827-0E45-BDE6-9C900B79C9F8}"/>
              </a:ext>
            </a:extLst>
          </p:cNvPr>
          <p:cNvPicPr>
            <a:picLocks noChangeAspect="1"/>
          </p:cNvPicPr>
          <p:nvPr/>
        </p:nvPicPr>
        <p:blipFill rotWithShape="1">
          <a:blip r:embed="rId4">
            <a:extLst>
              <a:ext uri="{28A0092B-C50C-407E-A947-70E740481C1C}">
                <a14:useLocalDpi xmlns:a14="http://schemas.microsoft.com/office/drawing/2010/main" val="0"/>
              </a:ext>
            </a:extLst>
          </a:blip>
          <a:srcRect l="-3247" t="-35700" r="3247" b="35700"/>
          <a:stretch/>
        </p:blipFill>
        <p:spPr>
          <a:xfrm>
            <a:off x="767488" y="-819472"/>
            <a:ext cx="5467582" cy="6858000"/>
          </a:xfrm>
          <a:prstGeom prst="rect">
            <a:avLst/>
          </a:prstGeom>
        </p:spPr>
      </p:pic>
    </p:spTree>
    <p:extLst>
      <p:ext uri="{BB962C8B-B14F-4D97-AF65-F5344CB8AC3E}">
        <p14:creationId xmlns:p14="http://schemas.microsoft.com/office/powerpoint/2010/main" val="76086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9212778" cy="1446550"/>
          </a:xfrm>
          <a:prstGeom prst="rect">
            <a:avLst/>
          </a:prstGeom>
        </p:spPr>
        <p:txBody>
          <a:bodyPr wrap="square">
            <a:spAutoFit/>
          </a:bodyPr>
          <a:lstStyle/>
          <a:p>
            <a:r>
              <a:rPr kumimoji="0" lang="zh-TW" altLang="en-US" sz="4400" b="1" dirty="0">
                <a:solidFill>
                  <a:srgbClr val="73BC79"/>
                </a:solidFill>
                <a:latin typeface="+mn-lt"/>
                <a:ea typeface="+mn-ea"/>
                <a:cs typeface="+mn-ea"/>
                <a:sym typeface="+mn-lt"/>
              </a:rPr>
              <a:t>參、校訂課程：各彈性學習課程計畫</a:t>
            </a:r>
            <a:r>
              <a:rPr kumimoji="0" lang="en-US" altLang="zh-TW" sz="4400" b="1" dirty="0">
                <a:solidFill>
                  <a:srgbClr val="73BC79"/>
                </a:solidFill>
                <a:latin typeface="+mn-lt"/>
                <a:ea typeface="+mn-ea"/>
                <a:cs typeface="+mn-ea"/>
                <a:sym typeface="+mn-lt"/>
              </a:rPr>
              <a:t>(</a:t>
            </a:r>
            <a:r>
              <a:rPr kumimoji="0" lang="zh-TW" altLang="en-US" sz="4400" b="1" dirty="0">
                <a:solidFill>
                  <a:srgbClr val="73BC79"/>
                </a:solidFill>
                <a:latin typeface="+mn-lt"/>
                <a:ea typeface="+mn-ea"/>
                <a:cs typeface="+mn-ea"/>
                <a:sym typeface="+mn-lt"/>
              </a:rPr>
              <a:t>表</a:t>
            </a:r>
            <a:r>
              <a:rPr kumimoji="0" lang="en-US" altLang="zh-TW" sz="4400" b="1" dirty="0">
                <a:solidFill>
                  <a:srgbClr val="73BC79"/>
                </a:solidFill>
                <a:latin typeface="+mn-lt"/>
                <a:ea typeface="+mn-ea"/>
                <a:cs typeface="+mn-ea"/>
                <a:sym typeface="+mn-lt"/>
              </a:rPr>
              <a:t>11)</a:t>
            </a:r>
            <a:endParaRPr kumimoji="0" lang="zh-TW" altLang="en-US" sz="4400" b="1" dirty="0">
              <a:solidFill>
                <a:srgbClr val="73BC79"/>
              </a:solidFill>
              <a:latin typeface="+mn-lt"/>
              <a:ea typeface="+mn-ea"/>
              <a:cs typeface="+mn-ea"/>
              <a:sym typeface="+mn-lt"/>
            </a:endParaRP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911424" y="2204864"/>
            <a:ext cx="10535069" cy="2308324"/>
          </a:xfrm>
          <a:prstGeom prst="rect">
            <a:avLst/>
          </a:prstGeom>
          <a:noFill/>
        </p:spPr>
        <p:txBody>
          <a:bodyPr wrap="square" rtlCol="0">
            <a:spAutoFit/>
          </a:bodyPr>
          <a:lstStyle/>
          <a:p>
            <a:pPr lvl="1"/>
            <a:r>
              <a:rPr lang="zh-TW" altLang="en-US" sz="3600" dirty="0">
                <a:latin typeface="微軟正黑體" panose="020B0604030504040204" pitchFamily="34" charset="-120"/>
                <a:ea typeface="微軟正黑體" panose="020B0604030504040204" pitchFamily="34" charset="-120"/>
              </a:rPr>
              <a:t>十三、彈性學習課程計畫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11-1)-</a:t>
            </a:r>
            <a:r>
              <a:rPr lang="zh-TW" altLang="en-US" sz="3600" dirty="0">
                <a:latin typeface="微軟正黑體" panose="020B0604030504040204" pitchFamily="34" charset="-120"/>
                <a:ea typeface="微軟正黑體" panose="020B0604030504040204" pitchFamily="34" charset="-120"/>
              </a:rPr>
              <a:t>適用統整性主題</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專題</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議題探究或其他類課程類型</a:t>
            </a:r>
          </a:p>
          <a:p>
            <a:pPr lvl="1"/>
            <a:r>
              <a:rPr lang="zh-TW" altLang="en-US" sz="3600" dirty="0">
                <a:latin typeface="微軟正黑體" panose="020B0604030504040204" pitchFamily="34" charset="-120"/>
                <a:ea typeface="微軟正黑體" panose="020B0604030504040204" pitchFamily="34" charset="-120"/>
              </a:rPr>
              <a:t>十四、彈性學習課程計畫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11-2)-</a:t>
            </a:r>
            <a:r>
              <a:rPr lang="zh-TW" altLang="en-US" sz="3600" dirty="0">
                <a:latin typeface="微軟正黑體" panose="020B0604030504040204" pitchFamily="34" charset="-120"/>
                <a:ea typeface="微軟正黑體" panose="020B0604030504040204" pitchFamily="34" charset="-120"/>
              </a:rPr>
              <a:t>適用社團或技藝課程類型</a:t>
            </a:r>
          </a:p>
        </p:txBody>
      </p:sp>
    </p:spTree>
    <p:extLst>
      <p:ext uri="{BB962C8B-B14F-4D97-AF65-F5344CB8AC3E}">
        <p14:creationId xmlns:p14="http://schemas.microsoft.com/office/powerpoint/2010/main" val="1164694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7520007"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參、各彈性學習節數課程計畫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032104" y="1332410"/>
            <a:ext cx="4709406" cy="2062103"/>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十三、彈性學習課程計畫</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11-1)-</a:t>
            </a:r>
            <a:r>
              <a:rPr lang="zh-TW" altLang="en-US" sz="3200" dirty="0">
                <a:solidFill>
                  <a:srgbClr val="FF0000"/>
                </a:solidFill>
                <a:latin typeface="微軟正黑體" panose="020B0604030504040204" pitchFamily="34" charset="-120"/>
                <a:ea typeface="微軟正黑體" panose="020B0604030504040204" pitchFamily="34" charset="-120"/>
              </a:rPr>
              <a:t>適用統整性主題</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專題</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議題探究或其他類課程類型</a:t>
            </a:r>
          </a:p>
        </p:txBody>
      </p:sp>
      <p:sp>
        <p:nvSpPr>
          <p:cNvPr id="11" name="矩形: 圓角 10">
            <a:extLst>
              <a:ext uri="{FF2B5EF4-FFF2-40B4-BE49-F238E27FC236}">
                <a16:creationId xmlns:a16="http://schemas.microsoft.com/office/drawing/2014/main" id="{9E3AB089-DA18-4C41-B8F7-CD1F835EC58A}"/>
              </a:ext>
            </a:extLst>
          </p:cNvPr>
          <p:cNvSpPr/>
          <p:nvPr/>
        </p:nvSpPr>
        <p:spPr>
          <a:xfrm>
            <a:off x="7536160" y="3645024"/>
            <a:ext cx="4019583" cy="2808311"/>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各年級彈性學習課程規畫之課程目標、教學單元</a:t>
            </a:r>
            <a:r>
              <a:rPr lang="en-US" altLang="zh-TW" sz="2400" dirty="0">
                <a:solidFill>
                  <a:schemeClr val="tx1"/>
                </a:solidFill>
                <a:latin typeface="+mj-ea"/>
                <a:ea typeface="+mj-ea"/>
              </a:rPr>
              <a:t>/</a:t>
            </a:r>
            <a:r>
              <a:rPr lang="zh-TW" altLang="en-US" sz="2400" dirty="0">
                <a:solidFill>
                  <a:schemeClr val="tx1"/>
                </a:solidFill>
                <a:latin typeface="+mj-ea"/>
                <a:ea typeface="+mj-ea"/>
              </a:rPr>
              <a:t>主題名稱、教學重點、教學進度、學習節數及評量方式</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建議填寫：彈性課程授課教師</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p:txBody>
      </p:sp>
      <p:grpSp>
        <p:nvGrpSpPr>
          <p:cNvPr id="8" name="群組 7">
            <a:extLst>
              <a:ext uri="{FF2B5EF4-FFF2-40B4-BE49-F238E27FC236}">
                <a16:creationId xmlns:a16="http://schemas.microsoft.com/office/drawing/2014/main" id="{0D8812F7-ACE4-4068-A879-EEDEFCD80018}"/>
              </a:ext>
            </a:extLst>
          </p:cNvPr>
          <p:cNvGrpSpPr/>
          <p:nvPr/>
        </p:nvGrpSpPr>
        <p:grpSpPr>
          <a:xfrm>
            <a:off x="755018" y="612411"/>
            <a:ext cx="719999" cy="719999"/>
            <a:chOff x="-56890" y="2446580"/>
            <a:chExt cx="719999" cy="719999"/>
          </a:xfrm>
        </p:grpSpPr>
        <p:sp>
          <p:nvSpPr>
            <p:cNvPr id="10" name="爆炸: 八角 9">
              <a:extLst>
                <a:ext uri="{FF2B5EF4-FFF2-40B4-BE49-F238E27FC236}">
                  <a16:creationId xmlns:a16="http://schemas.microsoft.com/office/drawing/2014/main" id="{E43D62B9-C144-4744-91CF-CFAA039AF096}"/>
                </a:ext>
              </a:extLst>
            </p:cNvPr>
            <p:cNvSpPr/>
            <p:nvPr/>
          </p:nvSpPr>
          <p:spPr>
            <a:xfrm>
              <a:off x="-56890" y="2446580"/>
              <a:ext cx="719999" cy="719999"/>
            </a:xfrm>
            <a:prstGeom prst="irregularSeal1">
              <a:avLst/>
            </a:prstGeom>
            <a:solidFill>
              <a:srgbClr val="E27AA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53107A0B-A1F4-488D-A19B-611ED723A495}"/>
                </a:ext>
              </a:extLst>
            </p:cNvPr>
            <p:cNvSpPr/>
            <p:nvPr/>
          </p:nvSpPr>
          <p:spPr>
            <a:xfrm>
              <a:off x="-38426" y="2637303"/>
              <a:ext cx="683072" cy="338554"/>
            </a:xfrm>
            <a:prstGeom prst="rect">
              <a:avLst/>
            </a:prstGeom>
          </p:spPr>
          <p:txBody>
            <a:bodyPr wrap="squar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NEW</a:t>
              </a:r>
              <a:endParaRPr lang="zh-TW" altLang="en-US" sz="1600" dirty="0">
                <a:solidFill>
                  <a:schemeClr val="bg1"/>
                </a:solidFill>
              </a:endParaRPr>
            </a:p>
          </p:txBody>
        </p:sp>
      </p:grpSp>
      <p:pic>
        <p:nvPicPr>
          <p:cNvPr id="14" name="圖片 13">
            <a:extLst>
              <a:ext uri="{FF2B5EF4-FFF2-40B4-BE49-F238E27FC236}">
                <a16:creationId xmlns:a16="http://schemas.microsoft.com/office/drawing/2014/main" id="{D352293E-7CA1-5A4D-B424-BB9650547DC9}"/>
              </a:ext>
            </a:extLst>
          </p:cNvPr>
          <p:cNvPicPr>
            <a:picLocks noChangeAspect="1"/>
          </p:cNvPicPr>
          <p:nvPr/>
        </p:nvPicPr>
        <p:blipFill rotWithShape="1">
          <a:blip r:embed="rId4">
            <a:extLst>
              <a:ext uri="{28A0092B-C50C-407E-A947-70E740481C1C}">
                <a14:useLocalDpi xmlns:a14="http://schemas.microsoft.com/office/drawing/2010/main" val="0"/>
              </a:ext>
            </a:extLst>
          </a:blip>
          <a:srcRect t="-175" r="34953" b="-1"/>
          <a:stretch/>
        </p:blipFill>
        <p:spPr>
          <a:xfrm>
            <a:off x="450490" y="1588644"/>
            <a:ext cx="6869646" cy="4632599"/>
          </a:xfrm>
          <a:prstGeom prst="rect">
            <a:avLst/>
          </a:prstGeom>
        </p:spPr>
      </p:pic>
    </p:spTree>
    <p:extLst>
      <p:ext uri="{BB962C8B-B14F-4D97-AF65-F5344CB8AC3E}">
        <p14:creationId xmlns:p14="http://schemas.microsoft.com/office/powerpoint/2010/main" val="65771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8EBA98B3-2440-4FCF-BB31-97694C304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15" y="1393622"/>
            <a:ext cx="6516822" cy="3371214"/>
          </a:xfrm>
          <a:prstGeom prst="rect">
            <a:avLst/>
          </a:prstGeom>
        </p:spPr>
      </p:pic>
      <p:sp>
        <p:nvSpPr>
          <p:cNvPr id="2" name="矩形 1">
            <a:extLst>
              <a:ext uri="{FF2B5EF4-FFF2-40B4-BE49-F238E27FC236}">
                <a16:creationId xmlns:a16="http://schemas.microsoft.com/office/drawing/2014/main" id="{BDE491DB-5304-402A-B835-4EE30B56DC0D}"/>
              </a:ext>
            </a:extLst>
          </p:cNvPr>
          <p:cNvSpPr/>
          <p:nvPr/>
        </p:nvSpPr>
        <p:spPr>
          <a:xfrm>
            <a:off x="1487488" y="636757"/>
            <a:ext cx="7520007"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參、各彈性學習節數課程計畫</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7428246" y="1332410"/>
            <a:ext cx="4313264" cy="1569660"/>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十四、彈性學習課程計畫</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11-2)-</a:t>
            </a:r>
            <a:r>
              <a:rPr lang="zh-TW" altLang="en-US" sz="3200" dirty="0">
                <a:solidFill>
                  <a:srgbClr val="FF0000"/>
                </a:solidFill>
                <a:latin typeface="微軟正黑體" panose="020B0604030504040204" pitchFamily="34" charset="-120"/>
                <a:ea typeface="微軟正黑體" panose="020B0604030504040204" pitchFamily="34" charset="-120"/>
              </a:rPr>
              <a:t>適用社團或技藝課程類型</a:t>
            </a:r>
          </a:p>
        </p:txBody>
      </p:sp>
      <p:sp>
        <p:nvSpPr>
          <p:cNvPr id="11" name="矩形: 圓角 10">
            <a:extLst>
              <a:ext uri="{FF2B5EF4-FFF2-40B4-BE49-F238E27FC236}">
                <a16:creationId xmlns:a16="http://schemas.microsoft.com/office/drawing/2014/main" id="{9E3AB089-DA18-4C41-B8F7-CD1F835EC58A}"/>
              </a:ext>
            </a:extLst>
          </p:cNvPr>
          <p:cNvSpPr/>
          <p:nvPr/>
        </p:nvSpPr>
        <p:spPr>
          <a:xfrm>
            <a:off x="7536160" y="2996952"/>
            <a:ext cx="4104456" cy="3456383"/>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社團</a:t>
            </a:r>
            <a:r>
              <a:rPr lang="en-US" altLang="zh-TW" sz="2400" dirty="0">
                <a:solidFill>
                  <a:schemeClr val="tx1"/>
                </a:solidFill>
                <a:latin typeface="+mj-ea"/>
                <a:ea typeface="+mj-ea"/>
              </a:rPr>
              <a:t>/</a:t>
            </a:r>
            <a:r>
              <a:rPr lang="zh-TW" altLang="en-US" sz="2400" dirty="0">
                <a:solidFill>
                  <a:schemeClr val="tx1"/>
                </a:solidFill>
                <a:latin typeface="+mj-ea"/>
                <a:ea typeface="+mj-ea"/>
              </a:rPr>
              <a:t>技藝課程規畫之課程名稱、指導教師、內容性質簡述，以及各社團教學重點、教學進度及評量方式</a:t>
            </a:r>
            <a:r>
              <a:rPr lang="en-US" altLang="zh-TW" sz="2400" dirty="0">
                <a:solidFill>
                  <a:schemeClr val="tx1"/>
                </a:solidFill>
                <a:latin typeface="+mj-ea"/>
                <a:ea typeface="+mj-ea"/>
              </a:rPr>
              <a:t>……</a:t>
            </a:r>
            <a:r>
              <a:rPr lang="zh-TW" altLang="en-US" sz="2400" dirty="0">
                <a:solidFill>
                  <a:schemeClr val="tx1"/>
                </a:solidFill>
                <a:latin typeface="+mj-ea"/>
                <a:ea typeface="+mj-ea"/>
              </a:rPr>
              <a:t>等</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建議填寫：請社團主責單位協助</a:t>
            </a:r>
            <a:r>
              <a:rPr lang="en-US" altLang="zh-TW" sz="2400" dirty="0">
                <a:solidFill>
                  <a:schemeClr val="tx1"/>
                </a:solidFill>
                <a:latin typeface="+mj-ea"/>
                <a:ea typeface="+mj-ea"/>
              </a:rPr>
              <a:t>+</a:t>
            </a:r>
            <a:r>
              <a:rPr lang="zh-TW" altLang="en-US" sz="2400" dirty="0">
                <a:solidFill>
                  <a:schemeClr val="tx1"/>
                </a:solidFill>
                <a:latin typeface="+mj-ea"/>
                <a:ea typeface="+mj-ea"/>
              </a:rPr>
              <a:t>教務人員彙整</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rgbClr val="FF0000"/>
                </a:solidFill>
                <a:latin typeface="+mj-ea"/>
                <a:ea typeface="+mj-ea"/>
              </a:rPr>
              <a:t>如有校外人士入班教學，請務必配合學管科填報</a:t>
            </a:r>
            <a:endParaRPr lang="en-US" altLang="zh-TW" sz="2400" dirty="0">
              <a:solidFill>
                <a:srgbClr val="FF0000"/>
              </a:solidFill>
              <a:latin typeface="+mj-ea"/>
              <a:ea typeface="+mj-ea"/>
            </a:endParaRPr>
          </a:p>
        </p:txBody>
      </p:sp>
      <p:pic>
        <p:nvPicPr>
          <p:cNvPr id="7" name="圖片 6">
            <a:extLst>
              <a:ext uri="{FF2B5EF4-FFF2-40B4-BE49-F238E27FC236}">
                <a16:creationId xmlns:a16="http://schemas.microsoft.com/office/drawing/2014/main" id="{6D285CA8-9591-4275-8D9F-CD0852DE3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15" y="4786441"/>
            <a:ext cx="6516822" cy="1660253"/>
          </a:xfrm>
          <a:prstGeom prst="rect">
            <a:avLst/>
          </a:prstGeom>
        </p:spPr>
      </p:pic>
    </p:spTree>
    <p:extLst>
      <p:ext uri="{BB962C8B-B14F-4D97-AF65-F5344CB8AC3E}">
        <p14:creationId xmlns:p14="http://schemas.microsoft.com/office/powerpoint/2010/main" val="258158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572569" y="494963"/>
            <a:ext cx="9212778" cy="769441"/>
          </a:xfrm>
          <a:prstGeom prst="rect">
            <a:avLst/>
          </a:prstGeom>
        </p:spPr>
        <p:txBody>
          <a:bodyPr wrap="square">
            <a:spAutoFit/>
          </a:bodyPr>
          <a:lstStyle/>
          <a:p>
            <a:r>
              <a:rPr kumimoji="0" lang="zh-TW" altLang="en-US" sz="4400" b="1" dirty="0">
                <a:solidFill>
                  <a:srgbClr val="73BC79"/>
                </a:solidFill>
                <a:cs typeface="+mn-ea"/>
                <a:sym typeface="+mn-lt"/>
              </a:rPr>
              <a:t>肆、其他佐證資料</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911424" y="1556792"/>
            <a:ext cx="10535069" cy="4524315"/>
          </a:xfrm>
          <a:prstGeom prst="rect">
            <a:avLst/>
          </a:prstGeom>
          <a:noFill/>
        </p:spPr>
        <p:txBody>
          <a:bodyPr wrap="square" rtlCol="0">
            <a:spAutoFit/>
          </a:bodyPr>
          <a:lstStyle/>
          <a:p>
            <a:pPr lvl="1"/>
            <a:r>
              <a:rPr lang="zh-TW" altLang="en-US" sz="3600" dirty="0">
                <a:latin typeface="微軟正黑體" panose="020B0604030504040204" pitchFamily="34" charset="-120"/>
                <a:ea typeface="微軟正黑體" panose="020B0604030504040204" pitchFamily="34" charset="-120"/>
              </a:rPr>
              <a:t>十五、學校課程計畫通過課程發展委員會會議記錄</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含審核之日期、簽到單</a:t>
            </a:r>
            <a:r>
              <a:rPr lang="en-US" altLang="zh-TW" sz="3600" dirty="0">
                <a:latin typeface="微軟正黑體" panose="020B0604030504040204" pitchFamily="34" charset="-120"/>
                <a:ea typeface="微軟正黑體" panose="020B0604030504040204" pitchFamily="34" charset="-120"/>
              </a:rPr>
              <a:t>)</a:t>
            </a:r>
          </a:p>
          <a:p>
            <a:pPr lvl="1"/>
            <a:r>
              <a:rPr lang="zh-TW" altLang="en-US" sz="3600" dirty="0">
                <a:latin typeface="微軟正黑體" panose="020B0604030504040204" pitchFamily="34" charset="-120"/>
                <a:ea typeface="微軟正黑體" panose="020B0604030504040204" pitchFamily="34" charset="-120"/>
              </a:rPr>
              <a:t>十六、學校課程計畫審查檢核表</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表</a:t>
            </a:r>
            <a:r>
              <a:rPr lang="en-US" altLang="zh-TW" sz="3600" dirty="0">
                <a:latin typeface="微軟正黑體" panose="020B0604030504040204" pitchFamily="34" charset="-120"/>
                <a:ea typeface="微軟正黑體" panose="020B0604030504040204" pitchFamily="34" charset="-120"/>
              </a:rPr>
              <a:t>12)</a:t>
            </a:r>
          </a:p>
          <a:p>
            <a:pPr lvl="1"/>
            <a:r>
              <a:rPr lang="zh-TW" altLang="en-US" sz="3600" dirty="0">
                <a:latin typeface="微軟正黑體" panose="020B0604030504040204" pitchFamily="34" charset="-120"/>
                <a:ea typeface="微軟正黑體" panose="020B0604030504040204" pitchFamily="34" charset="-120"/>
              </a:rPr>
              <a:t>十七、同一學習階段使用不同版本銜接計畫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若無則免附</a:t>
            </a:r>
            <a:r>
              <a:rPr lang="en-US" altLang="zh-TW" sz="3600" dirty="0">
                <a:latin typeface="微軟正黑體" panose="020B0604030504040204" pitchFamily="34" charset="-120"/>
                <a:ea typeface="微軟正黑體" panose="020B0604030504040204" pitchFamily="34" charset="-120"/>
              </a:rPr>
              <a:t>)</a:t>
            </a:r>
          </a:p>
          <a:p>
            <a:pPr lvl="1"/>
            <a:r>
              <a:rPr lang="zh-TW" altLang="en-US" sz="3600" dirty="0">
                <a:latin typeface="微軟正黑體" panose="020B0604030504040204" pitchFamily="34" charset="-120"/>
                <a:ea typeface="微軟正黑體" panose="020B0604030504040204" pitchFamily="34" charset="-120"/>
              </a:rPr>
              <a:t>十八、校長及教師公開授課計畫</a:t>
            </a:r>
            <a:endParaRPr lang="en-US" altLang="zh-TW" sz="3600" dirty="0">
              <a:latin typeface="微軟正黑體" panose="020B0604030504040204" pitchFamily="34" charset="-120"/>
              <a:ea typeface="微軟正黑體" panose="020B0604030504040204" pitchFamily="34" charset="-120"/>
            </a:endParaRPr>
          </a:p>
          <a:p>
            <a:pPr lvl="1"/>
            <a:r>
              <a:rPr lang="zh-TW" altLang="en-US" sz="3600" dirty="0">
                <a:latin typeface="微軟正黑體" panose="020B0604030504040204" pitchFamily="34" charset="-120"/>
                <a:ea typeface="微軟正黑體" panose="020B0604030504040204" pitchFamily="34" charset="-120"/>
              </a:rPr>
              <a:t>十九、居家線上學習施行細則</a:t>
            </a:r>
            <a:endParaRPr lang="en-US" altLang="zh-TW" sz="3600" dirty="0">
              <a:latin typeface="微軟正黑體" panose="020B0604030504040204" pitchFamily="34" charset="-120"/>
              <a:ea typeface="微軟正黑體" panose="020B0604030504040204" pitchFamily="34" charset="-120"/>
            </a:endParaRPr>
          </a:p>
          <a:p>
            <a:pPr lvl="1"/>
            <a:endParaRPr lang="en-US" altLang="zh-TW"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24426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2441694"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肆、其他</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096000" y="1366897"/>
            <a:ext cx="5712271" cy="2062103"/>
          </a:xfrm>
          <a:prstGeom prst="rect">
            <a:avLst/>
          </a:prstGeom>
          <a:noFill/>
        </p:spPr>
        <p:txBody>
          <a:bodyPr wrap="square" rtlCol="0">
            <a:spAutoFit/>
          </a:bodyPr>
          <a:lstStyle/>
          <a:p>
            <a:pPr lvl="1"/>
            <a:r>
              <a:rPr lang="zh-TW" altLang="en-US" sz="3200" dirty="0">
                <a:latin typeface="微軟正黑體" panose="020B0604030504040204" pitchFamily="34" charset="-120"/>
                <a:ea typeface="微軟正黑體" panose="020B0604030504040204" pitchFamily="34" charset="-120"/>
              </a:rPr>
              <a:t>十五、學校課程計畫通過課程發展委員會會議記錄</a:t>
            </a:r>
            <a:endParaRPr lang="en-US" altLang="zh-TW" sz="3200" dirty="0">
              <a:latin typeface="微軟正黑體" panose="020B0604030504040204" pitchFamily="34" charset="-120"/>
              <a:ea typeface="微軟正黑體" panose="020B0604030504040204" pitchFamily="34" charset="-120"/>
            </a:endParaRPr>
          </a:p>
          <a:p>
            <a:pPr lvl="1"/>
            <a:r>
              <a:rPr lang="zh-TW" altLang="en-US" sz="3200" dirty="0">
                <a:latin typeface="微軟正黑體" panose="020B0604030504040204" pitchFamily="34" charset="-120"/>
                <a:ea typeface="微軟正黑體" panose="020B0604030504040204" pitchFamily="34" charset="-120"/>
              </a:rPr>
              <a:t>十六、學校課程計畫審查檢核表</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表</a:t>
            </a:r>
            <a:r>
              <a:rPr lang="en-US" altLang="zh-TW" sz="3200" dirty="0">
                <a:latin typeface="微軟正黑體" panose="020B0604030504040204" pitchFamily="34" charset="-120"/>
                <a:ea typeface="微軟正黑體" panose="020B0604030504040204" pitchFamily="34" charset="-120"/>
              </a:rPr>
              <a:t>12)</a:t>
            </a:r>
          </a:p>
        </p:txBody>
      </p:sp>
      <p:sp>
        <p:nvSpPr>
          <p:cNvPr id="11" name="矩形: 圓角 10">
            <a:extLst>
              <a:ext uri="{FF2B5EF4-FFF2-40B4-BE49-F238E27FC236}">
                <a16:creationId xmlns:a16="http://schemas.microsoft.com/office/drawing/2014/main" id="{9E3AB089-DA18-4C41-B8F7-CD1F835EC58A}"/>
              </a:ext>
            </a:extLst>
          </p:cNvPr>
          <p:cNvSpPr/>
          <p:nvPr/>
        </p:nvSpPr>
        <p:spPr>
          <a:xfrm>
            <a:off x="6720787" y="3559661"/>
            <a:ext cx="4702360" cy="2880320"/>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十五、學校課程發展委員會課程計畫審閱之會議紀錄</a:t>
            </a:r>
            <a:r>
              <a:rPr lang="en-US" altLang="zh-TW" sz="2400" dirty="0">
                <a:solidFill>
                  <a:schemeClr val="tx1"/>
                </a:solidFill>
                <a:latin typeface="+mj-ea"/>
                <a:ea typeface="+mj-ea"/>
              </a:rPr>
              <a:t>(</a:t>
            </a:r>
            <a:r>
              <a:rPr lang="zh-TW" altLang="en-US" sz="2400" dirty="0">
                <a:solidFill>
                  <a:schemeClr val="tx1"/>
                </a:solidFill>
                <a:latin typeface="+mj-ea"/>
                <a:ea typeface="+mj-ea"/>
              </a:rPr>
              <a:t>需包含通過日期、簽到表</a:t>
            </a:r>
            <a:r>
              <a:rPr lang="en-US" altLang="zh-TW" sz="2400" dirty="0">
                <a:solidFill>
                  <a:schemeClr val="tx1"/>
                </a:solidFill>
                <a:latin typeface="+mj-ea"/>
                <a:ea typeface="+mj-ea"/>
              </a:rPr>
              <a:t>)</a:t>
            </a:r>
          </a:p>
          <a:p>
            <a:pPr marL="342900" indent="-342900">
              <a:buFont typeface="Arial" panose="020B0604020202020204" pitchFamily="34" charset="0"/>
              <a:buChar char="•"/>
            </a:pPr>
            <a:r>
              <a:rPr lang="zh-TW" altLang="en-US" sz="2400" dirty="0">
                <a:solidFill>
                  <a:schemeClr val="tx1"/>
                </a:solidFill>
                <a:latin typeface="+mj-ea"/>
                <a:ea typeface="+mj-ea"/>
              </a:rPr>
              <a:t>十六、本表</a:t>
            </a:r>
            <a:r>
              <a:rPr lang="en-US" altLang="zh-TW" sz="2400" dirty="0">
                <a:solidFill>
                  <a:schemeClr val="tx1"/>
                </a:solidFill>
                <a:latin typeface="+mj-ea"/>
                <a:ea typeface="+mj-ea"/>
              </a:rPr>
              <a:t>(</a:t>
            </a:r>
            <a:r>
              <a:rPr lang="zh-TW" altLang="en-US" sz="2400" dirty="0">
                <a:solidFill>
                  <a:schemeClr val="tx1"/>
                </a:solidFill>
                <a:latin typeface="+mj-ea"/>
                <a:ea typeface="+mj-ea"/>
              </a:rPr>
              <a:t>表</a:t>
            </a:r>
            <a:r>
              <a:rPr lang="en-US" altLang="zh-TW" sz="2400" dirty="0">
                <a:solidFill>
                  <a:schemeClr val="tx1"/>
                </a:solidFill>
                <a:latin typeface="+mj-ea"/>
                <a:ea typeface="+mj-ea"/>
              </a:rPr>
              <a:t>13)</a:t>
            </a:r>
            <a:r>
              <a:rPr lang="zh-TW" altLang="en-US" sz="2400" dirty="0">
                <a:solidFill>
                  <a:schemeClr val="tx1"/>
                </a:solidFill>
                <a:latin typeface="+mj-ea"/>
                <a:ea typeface="+mj-ea"/>
              </a:rPr>
              <a:t>學校可依需求自行填整使用</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建議填寫：</a:t>
            </a:r>
            <a:r>
              <a:rPr lang="zh-TW" altLang="en-US" sz="2400" dirty="0">
                <a:solidFill>
                  <a:schemeClr val="tx1"/>
                </a:solidFill>
                <a:latin typeface="+mj-ea"/>
              </a:rPr>
              <a:t>課發會通過，由教務人員彙整</a:t>
            </a:r>
            <a:endParaRPr lang="en-US" altLang="zh-TW" sz="2400" dirty="0">
              <a:solidFill>
                <a:schemeClr val="tx1"/>
              </a:solidFill>
              <a:latin typeface="+mj-ea"/>
              <a:ea typeface="+mj-ea"/>
            </a:endParaRPr>
          </a:p>
        </p:txBody>
      </p:sp>
      <p:pic>
        <p:nvPicPr>
          <p:cNvPr id="5" name="圖片 4">
            <a:extLst>
              <a:ext uri="{FF2B5EF4-FFF2-40B4-BE49-F238E27FC236}">
                <a16:creationId xmlns:a16="http://schemas.microsoft.com/office/drawing/2014/main" id="{967C0118-F480-4C66-A641-88BDE1D2B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38" y="1340688"/>
            <a:ext cx="4768285" cy="5229955"/>
          </a:xfrm>
          <a:prstGeom prst="rect">
            <a:avLst/>
          </a:prstGeom>
        </p:spPr>
      </p:pic>
    </p:spTree>
    <p:extLst>
      <p:ext uri="{BB962C8B-B14F-4D97-AF65-F5344CB8AC3E}">
        <p14:creationId xmlns:p14="http://schemas.microsoft.com/office/powerpoint/2010/main" val="7942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E491DB-5304-402A-B835-4EE30B56DC0D}"/>
              </a:ext>
            </a:extLst>
          </p:cNvPr>
          <p:cNvSpPr/>
          <p:nvPr/>
        </p:nvSpPr>
        <p:spPr>
          <a:xfrm>
            <a:off x="1487488" y="636757"/>
            <a:ext cx="2441694"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肆、其他</a:t>
            </a:r>
          </a:p>
        </p:txBody>
      </p:sp>
      <p:pic>
        <p:nvPicPr>
          <p:cNvPr id="3" name="圖形 2" descr="書籍">
            <a:extLst>
              <a:ext uri="{FF2B5EF4-FFF2-40B4-BE49-F238E27FC236}">
                <a16:creationId xmlns:a16="http://schemas.microsoft.com/office/drawing/2014/main" id="{34449427-6E15-4228-B2D8-AB38DC7394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88" y="620688"/>
            <a:ext cx="720000" cy="720000"/>
          </a:xfrm>
          <a:prstGeom prst="rect">
            <a:avLst/>
          </a:prstGeom>
        </p:spPr>
      </p:pic>
      <p:sp>
        <p:nvSpPr>
          <p:cNvPr id="6" name="文字方塊 5">
            <a:extLst>
              <a:ext uri="{FF2B5EF4-FFF2-40B4-BE49-F238E27FC236}">
                <a16:creationId xmlns:a16="http://schemas.microsoft.com/office/drawing/2014/main" id="{A01A7E45-FE54-49DA-BB60-515FB0A56AC7}"/>
              </a:ext>
            </a:extLst>
          </p:cNvPr>
          <p:cNvSpPr txBox="1"/>
          <p:nvPr/>
        </p:nvSpPr>
        <p:spPr>
          <a:xfrm>
            <a:off x="6096000" y="836712"/>
            <a:ext cx="5712271" cy="2308324"/>
          </a:xfrm>
          <a:prstGeom prst="rect">
            <a:avLst/>
          </a:prstGeom>
          <a:noFill/>
        </p:spPr>
        <p:txBody>
          <a:bodyPr wrap="square" rtlCol="0">
            <a:spAutoFit/>
          </a:bodyPr>
          <a:lstStyle/>
          <a:p>
            <a:pPr lvl="1"/>
            <a:r>
              <a:rPr lang="zh-TW" altLang="en-US" sz="2800" dirty="0">
                <a:latin typeface="微軟正黑體" panose="020B0604030504040204" pitchFamily="34" charset="-120"/>
                <a:ea typeface="微軟正黑體" panose="020B0604030504040204" pitchFamily="34" charset="-120"/>
              </a:rPr>
              <a:t>十七、同一學習階段使用不同版本銜接計畫</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若無則免附</a:t>
            </a:r>
            <a:r>
              <a:rPr lang="en-US" altLang="zh-TW" sz="24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十八、校長及教師公開授課計畫</a:t>
            </a:r>
            <a:endParaRPr lang="en-US" altLang="zh-TW" sz="2800"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十九、居家線上學習施行細則</a:t>
            </a:r>
            <a:endParaRPr lang="en-US" altLang="zh-TW" sz="2800" dirty="0">
              <a:latin typeface="微軟正黑體" panose="020B0604030504040204" pitchFamily="34" charset="-120"/>
              <a:ea typeface="微軟正黑體" panose="020B0604030504040204" pitchFamily="34" charset="-120"/>
            </a:endParaRPr>
          </a:p>
          <a:p>
            <a:pPr lvl="1"/>
            <a:endParaRPr lang="zh-TW" altLang="en-US" sz="32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9E3AB089-DA18-4C41-B8F7-CD1F835EC58A}"/>
              </a:ext>
            </a:extLst>
          </p:cNvPr>
          <p:cNvSpPr/>
          <p:nvPr/>
        </p:nvSpPr>
        <p:spPr>
          <a:xfrm>
            <a:off x="6656722" y="2817802"/>
            <a:ext cx="4702360" cy="2880320"/>
          </a:xfrm>
          <a:prstGeom prst="roundRect">
            <a:avLst>
              <a:gd name="adj" fmla="val 8313"/>
            </a:avLst>
          </a:prstGeom>
          <a:noFill/>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342900" indent="-342900">
              <a:buFont typeface="Arial" panose="020B0604020202020204" pitchFamily="34" charset="0"/>
              <a:buChar char="•"/>
            </a:pPr>
            <a:r>
              <a:rPr lang="zh-TW" altLang="en-US" sz="2400" dirty="0">
                <a:solidFill>
                  <a:schemeClr val="tx1"/>
                </a:solidFill>
                <a:latin typeface="+mj-ea"/>
                <a:ea typeface="+mj-ea"/>
              </a:rPr>
              <a:t>十七、同一學習階段使用不同版本銜接計畫</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rPr>
              <a:t>建議填寫：學校領域選書完畢，經由課發會審核通過，由教務人員彙整</a:t>
            </a:r>
            <a:endParaRPr lang="en-US" altLang="zh-TW" sz="2400" dirty="0">
              <a:solidFill>
                <a:schemeClr val="tx1"/>
              </a:solidFill>
              <a:latin typeface="+mj-ea"/>
              <a:ea typeface="+mj-ea"/>
            </a:endParaRPr>
          </a:p>
          <a:p>
            <a:pPr marL="342900" indent="-342900">
              <a:buFont typeface="Arial" panose="020B0604020202020204" pitchFamily="34" charset="0"/>
              <a:buChar char="•"/>
            </a:pPr>
            <a:r>
              <a:rPr lang="zh-TW" altLang="en-US" sz="2400" dirty="0">
                <a:solidFill>
                  <a:schemeClr val="tx1"/>
                </a:solidFill>
                <a:latin typeface="+mj-ea"/>
                <a:ea typeface="+mj-ea"/>
              </a:rPr>
              <a:t>十八、依據學校「校長及教師公開授課計畫」貼上</a:t>
            </a:r>
            <a:endParaRPr lang="en-US" altLang="zh-TW" sz="2400" dirty="0">
              <a:solidFill>
                <a:schemeClr val="tx1"/>
              </a:solidFill>
              <a:latin typeface="+mj-ea"/>
              <a:ea typeface="+mj-ea"/>
            </a:endParaRPr>
          </a:p>
        </p:txBody>
      </p:sp>
      <p:pic>
        <p:nvPicPr>
          <p:cNvPr id="5" name="圖片 4">
            <a:extLst>
              <a:ext uri="{FF2B5EF4-FFF2-40B4-BE49-F238E27FC236}">
                <a16:creationId xmlns:a16="http://schemas.microsoft.com/office/drawing/2014/main" id="{967C0118-F480-4C66-A641-88BDE1D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88" y="1366897"/>
            <a:ext cx="5544536" cy="5218387"/>
          </a:xfrm>
          <a:prstGeom prst="rect">
            <a:avLst/>
          </a:prstGeom>
        </p:spPr>
      </p:pic>
    </p:spTree>
    <p:extLst>
      <p:ext uri="{BB962C8B-B14F-4D97-AF65-F5344CB8AC3E}">
        <p14:creationId xmlns:p14="http://schemas.microsoft.com/office/powerpoint/2010/main" val="31890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6411F3D-AB20-CF40-913C-4D2F02B3868F}"/>
              </a:ext>
            </a:extLst>
          </p:cNvPr>
          <p:cNvSpPr txBox="1"/>
          <p:nvPr/>
        </p:nvSpPr>
        <p:spPr>
          <a:xfrm>
            <a:off x="911424" y="1340768"/>
            <a:ext cx="5186035" cy="1200329"/>
          </a:xfrm>
          <a:prstGeom prst="rect">
            <a:avLst/>
          </a:prstGeom>
          <a:noFill/>
        </p:spPr>
        <p:txBody>
          <a:bodyPr wrap="none" rtlCol="0">
            <a:spAutoFit/>
          </a:bodyPr>
          <a:lstStyle/>
          <a:p>
            <a:r>
              <a:rPr lang="en-US" altLang="zh-TW" sz="3600" b="1" dirty="0"/>
              <a:t>1.</a:t>
            </a:r>
            <a:r>
              <a:rPr lang="zh-TW" altLang="en-US" sz="3600" b="1" dirty="0"/>
              <a:t>公文另送業務承辦單位</a:t>
            </a:r>
            <a:endParaRPr lang="en-US" altLang="zh-TW" sz="3600" b="1" dirty="0"/>
          </a:p>
          <a:p>
            <a:r>
              <a:rPr kumimoji="1" lang="en-US" altLang="zh-TW" sz="3600" b="1" dirty="0"/>
              <a:t>2.</a:t>
            </a:r>
            <a:r>
              <a:rPr kumimoji="1" lang="zh-TW" altLang="en-US" sz="3600" b="1" dirty="0"/>
              <a:t>需送課發會審查</a:t>
            </a:r>
            <a:endParaRPr kumimoji="1" lang="en-US" altLang="zh-TW" sz="3600" b="1" dirty="0"/>
          </a:p>
        </p:txBody>
      </p:sp>
      <p:sp>
        <p:nvSpPr>
          <p:cNvPr id="3" name="矩形 2">
            <a:extLst>
              <a:ext uri="{FF2B5EF4-FFF2-40B4-BE49-F238E27FC236}">
                <a16:creationId xmlns:a16="http://schemas.microsoft.com/office/drawing/2014/main" id="{EA0CCB8E-A157-FFA5-B584-758976DCA0FA}"/>
              </a:ext>
            </a:extLst>
          </p:cNvPr>
          <p:cNvSpPr/>
          <p:nvPr/>
        </p:nvSpPr>
        <p:spPr>
          <a:xfrm>
            <a:off x="335360" y="476672"/>
            <a:ext cx="7128712" cy="646331"/>
          </a:xfrm>
          <a:prstGeom prst="rect">
            <a:avLst/>
          </a:prstGeom>
        </p:spPr>
        <p:txBody>
          <a:bodyPr wrap="square">
            <a:spAutoFit/>
          </a:bodyPr>
          <a:lstStyle/>
          <a:p>
            <a:pPr lvl="1"/>
            <a:r>
              <a:rPr kumimoji="0" lang="zh-TW" altLang="en-US" sz="3600" b="1" dirty="0">
                <a:solidFill>
                  <a:srgbClr val="73BC79"/>
                </a:solidFill>
                <a:cs typeface="+mn-ea"/>
                <a:sym typeface="+mn-lt"/>
              </a:rPr>
              <a:t>伍、其他特殊班級課程計畫</a:t>
            </a:r>
          </a:p>
        </p:txBody>
      </p:sp>
    </p:spTree>
    <p:extLst>
      <p:ext uri="{BB962C8B-B14F-4D97-AF65-F5344CB8AC3E}">
        <p14:creationId xmlns:p14="http://schemas.microsoft.com/office/powerpoint/2010/main" val="180650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AF70090-1CD2-4EB5-92D1-14DAE8DACC66}"/>
              </a:ext>
            </a:extLst>
          </p:cNvPr>
          <p:cNvSpPr>
            <a:spLocks noGrp="1"/>
          </p:cNvSpPr>
          <p:nvPr>
            <p:ph type="sldNum" sz="quarter" idx="12"/>
          </p:nvPr>
        </p:nvSpPr>
        <p:spPr/>
        <p:txBody>
          <a:bodyPr/>
          <a:lstStyle/>
          <a:p>
            <a:pPr>
              <a:defRPr/>
            </a:pPr>
            <a:fld id="{4CCF4DA2-F056-40C2-8B8D-84B01ACAB689}" type="slidenum">
              <a:rPr lang="zh-TW" altLang="en-US" smtClean="0"/>
              <a:pPr>
                <a:defRPr/>
              </a:pPr>
              <a:t>48</a:t>
            </a:fld>
            <a:endParaRPr lang="zh-TW" altLang="en-US"/>
          </a:p>
        </p:txBody>
      </p:sp>
      <p:grpSp>
        <p:nvGrpSpPr>
          <p:cNvPr id="3" name="群組 2">
            <a:extLst>
              <a:ext uri="{FF2B5EF4-FFF2-40B4-BE49-F238E27FC236}">
                <a16:creationId xmlns:a16="http://schemas.microsoft.com/office/drawing/2014/main" id="{7286FD28-3C76-436C-AC23-D9EBB9BF340A}"/>
              </a:ext>
            </a:extLst>
          </p:cNvPr>
          <p:cNvGrpSpPr/>
          <p:nvPr/>
        </p:nvGrpSpPr>
        <p:grpSpPr>
          <a:xfrm>
            <a:off x="1374305" y="2727043"/>
            <a:ext cx="1080000" cy="1080000"/>
            <a:chOff x="1901982" y="2642707"/>
            <a:chExt cx="1080000" cy="1080000"/>
          </a:xfrm>
        </p:grpSpPr>
        <p:pic>
          <p:nvPicPr>
            <p:cNvPr id="4" name="圖形 3" descr="地球">
              <a:extLst>
                <a:ext uri="{FF2B5EF4-FFF2-40B4-BE49-F238E27FC236}">
                  <a16:creationId xmlns:a16="http://schemas.microsoft.com/office/drawing/2014/main" id="{0CA72A61-2F7F-4FF6-8A42-A488E6E01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5F098532-3522-433A-8273-858D6A82FCAF}"/>
                </a:ext>
              </a:extLst>
            </p:cNvPr>
            <p:cNvSpPr txBox="1"/>
            <p:nvPr/>
          </p:nvSpPr>
          <p:spPr>
            <a:xfrm>
              <a:off x="2087173" y="2912616"/>
              <a:ext cx="680958" cy="400110"/>
            </a:xfrm>
            <a:prstGeom prst="rect">
              <a:avLst/>
            </a:prstGeom>
            <a:noFill/>
          </p:spPr>
          <p:txBody>
            <a:bodyPr wrap="square" rtlCol="0">
              <a:spAutoFit/>
            </a:bodyPr>
            <a:lstStyle/>
            <a:p>
              <a:r>
                <a:rPr lang="en-US" altLang="zh-TW" sz="2000" b="1" dirty="0">
                  <a:solidFill>
                    <a:schemeClr val="bg1"/>
                  </a:solidFill>
                  <a:latin typeface="+mn-lt"/>
                  <a:ea typeface="+mn-ea"/>
                  <a:cs typeface="+mn-ea"/>
                  <a:sym typeface="+mn-lt"/>
                </a:rPr>
                <a:t>97</a:t>
              </a:r>
              <a:endParaRPr lang="zh-TW" altLang="en-US" sz="2000" b="1" dirty="0">
                <a:solidFill>
                  <a:schemeClr val="bg1"/>
                </a:solidFill>
                <a:latin typeface="+mn-lt"/>
                <a:ea typeface="+mn-ea"/>
                <a:cs typeface="+mn-ea"/>
                <a:sym typeface="+mn-lt"/>
              </a:endParaRPr>
            </a:p>
          </p:txBody>
        </p:sp>
      </p:grpSp>
      <p:sp>
        <p:nvSpPr>
          <p:cNvPr id="6" name="文字版面配置區 1">
            <a:extLst>
              <a:ext uri="{FF2B5EF4-FFF2-40B4-BE49-F238E27FC236}">
                <a16:creationId xmlns:a16="http://schemas.microsoft.com/office/drawing/2014/main" id="{0E10C21B-B52F-4378-9B70-5B0DAB0F0CFE}"/>
              </a:ext>
            </a:extLst>
          </p:cNvPr>
          <p:cNvSpPr txBox="1">
            <a:spLocks/>
          </p:cNvSpPr>
          <p:nvPr/>
        </p:nvSpPr>
        <p:spPr>
          <a:xfrm>
            <a:off x="2454305" y="2852936"/>
            <a:ext cx="77381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4800" noProof="0" dirty="0">
                <a:latin typeface="+mn-lt"/>
                <a:ea typeface="+mn-ea"/>
                <a:cs typeface="+mn-ea"/>
                <a:sym typeface="+mn-lt"/>
              </a:rPr>
              <a:t>97</a:t>
            </a:r>
            <a:r>
              <a:rPr kumimoji="0" lang="zh-TW" altLang="en-US" sz="4800" noProof="0" dirty="0">
                <a:latin typeface="+mn-lt"/>
                <a:ea typeface="+mn-ea"/>
                <a:cs typeface="+mn-ea"/>
                <a:sym typeface="+mn-lt"/>
              </a:rPr>
              <a:t>課綱學校課程計畫說明</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cxnSp>
        <p:nvCxnSpPr>
          <p:cNvPr id="8" name="直線接點 7">
            <a:extLst>
              <a:ext uri="{FF2B5EF4-FFF2-40B4-BE49-F238E27FC236}">
                <a16:creationId xmlns:a16="http://schemas.microsoft.com/office/drawing/2014/main" id="{E159CA78-6016-43C2-B41C-82CB3E463E32}"/>
              </a:ext>
            </a:extLst>
          </p:cNvPr>
          <p:cNvCxnSpPr>
            <a:cxnSpLocks/>
          </p:cNvCxnSpPr>
          <p:nvPr/>
        </p:nvCxnSpPr>
        <p:spPr>
          <a:xfrm>
            <a:off x="2582964" y="3807043"/>
            <a:ext cx="7329460" cy="0"/>
          </a:xfrm>
          <a:prstGeom prst="line">
            <a:avLst/>
          </a:prstGeom>
          <a:ln w="28575">
            <a:tailEnd type="oval"/>
          </a:ln>
        </p:spPr>
        <p:style>
          <a:lnRef idx="1">
            <a:schemeClr val="dk1"/>
          </a:lnRef>
          <a:fillRef idx="0">
            <a:schemeClr val="dk1"/>
          </a:fillRef>
          <a:effectRef idx="0">
            <a:schemeClr val="dk1"/>
          </a:effectRef>
          <a:fontRef idx="minor">
            <a:schemeClr val="tx1"/>
          </a:fontRef>
        </p:style>
      </p:cxnSp>
      <p:sp>
        <p:nvSpPr>
          <p:cNvPr id="10" name="文字版面配置區 1">
            <a:extLst>
              <a:ext uri="{FF2B5EF4-FFF2-40B4-BE49-F238E27FC236}">
                <a16:creationId xmlns:a16="http://schemas.microsoft.com/office/drawing/2014/main" id="{E9432050-6FDA-44B5-9D4F-45F8E2D37712}"/>
              </a:ext>
            </a:extLst>
          </p:cNvPr>
          <p:cNvSpPr txBox="1">
            <a:spLocks/>
          </p:cNvSpPr>
          <p:nvPr/>
        </p:nvSpPr>
        <p:spPr>
          <a:xfrm>
            <a:off x="2658632" y="3848828"/>
            <a:ext cx="7329461" cy="760006"/>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fontAlgn="auto">
              <a:spcAft>
                <a:spcPts val="0"/>
              </a:spcAft>
              <a:defRPr/>
            </a:pPr>
            <a:r>
              <a:rPr kumimoji="0" lang="zh-TW" altLang="en-US" sz="3200" dirty="0">
                <a:solidFill>
                  <a:schemeClr val="bg1">
                    <a:lumMod val="50000"/>
                  </a:schemeClr>
                </a:solidFill>
                <a:latin typeface="+mn-lt"/>
                <a:ea typeface="+mn-ea"/>
                <a:cs typeface="+mn-ea"/>
                <a:sym typeface="+mn-lt"/>
              </a:rPr>
              <a:t>適用：國小一～四年級、國中七</a:t>
            </a:r>
            <a:r>
              <a:rPr kumimoji="0" lang="en-US" altLang="zh-TW" sz="3200" dirty="0">
                <a:solidFill>
                  <a:schemeClr val="bg1">
                    <a:lumMod val="50000"/>
                  </a:schemeClr>
                </a:solidFill>
                <a:latin typeface="+mn-lt"/>
                <a:ea typeface="+mn-ea"/>
                <a:cs typeface="+mn-ea"/>
                <a:sym typeface="+mn-lt"/>
              </a:rPr>
              <a:t>-</a:t>
            </a:r>
            <a:r>
              <a:rPr kumimoji="0" lang="zh-TW" altLang="en-US" sz="3200" dirty="0">
                <a:solidFill>
                  <a:schemeClr val="bg1">
                    <a:lumMod val="50000"/>
                  </a:schemeClr>
                </a:solidFill>
                <a:latin typeface="+mn-lt"/>
                <a:ea typeface="+mn-ea"/>
                <a:cs typeface="+mn-ea"/>
                <a:sym typeface="+mn-lt"/>
              </a:rPr>
              <a:t>九年級</a:t>
            </a:r>
          </a:p>
        </p:txBody>
      </p:sp>
      <p:sp>
        <p:nvSpPr>
          <p:cNvPr id="11" name="語音泡泡: 圓角矩形 10">
            <a:extLst>
              <a:ext uri="{FF2B5EF4-FFF2-40B4-BE49-F238E27FC236}">
                <a16:creationId xmlns:a16="http://schemas.microsoft.com/office/drawing/2014/main" id="{BBCA4D82-2F21-49BA-A3FE-2CF7EE02BC5C}"/>
              </a:ext>
            </a:extLst>
          </p:cNvPr>
          <p:cNvSpPr/>
          <p:nvPr/>
        </p:nvSpPr>
        <p:spPr>
          <a:xfrm>
            <a:off x="8544272" y="1274529"/>
            <a:ext cx="2428528" cy="138627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zh-TW" altLang="en-US" sz="2000" dirty="0"/>
              <a:t>此單元說明適用</a:t>
            </a:r>
            <a:r>
              <a:rPr lang="en-US" altLang="zh-TW" sz="2000" dirty="0">
                <a:solidFill>
                  <a:srgbClr val="FF0000"/>
                </a:solidFill>
              </a:rPr>
              <a:t>108</a:t>
            </a:r>
            <a:r>
              <a:rPr lang="zh-TW" altLang="en-US" sz="2000" dirty="0">
                <a:solidFill>
                  <a:srgbClr val="FF0000"/>
                </a:solidFill>
              </a:rPr>
              <a:t>課綱版</a:t>
            </a:r>
            <a:r>
              <a:rPr lang="zh-TW" altLang="en-US" sz="2000" dirty="0"/>
              <a:t>，</a:t>
            </a:r>
            <a:r>
              <a:rPr lang="en-US" altLang="zh-TW" sz="2000" dirty="0"/>
              <a:t>97</a:t>
            </a:r>
            <a:r>
              <a:rPr lang="zh-TW" altLang="en-US" sz="2000" dirty="0"/>
              <a:t>課綱請回到上一單元</a:t>
            </a:r>
          </a:p>
        </p:txBody>
      </p:sp>
    </p:spTree>
    <p:extLst>
      <p:ext uri="{BB962C8B-B14F-4D97-AF65-F5344CB8AC3E}">
        <p14:creationId xmlns:p14="http://schemas.microsoft.com/office/powerpoint/2010/main" val="18112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8CB5090-541C-4543-9BA2-1D261003B0F5}"/>
              </a:ext>
            </a:extLst>
          </p:cNvPr>
          <p:cNvSpPr txBox="1">
            <a:spLocks/>
          </p:cNvSpPr>
          <p:nvPr/>
        </p:nvSpPr>
        <p:spPr>
          <a:xfrm>
            <a:off x="2514974" y="2852936"/>
            <a:ext cx="7162051"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6000" b="1" i="0" u="none" strike="noStrike" kern="1200" cap="none" spc="0" normalizeH="0" baseline="0" noProof="0" dirty="0">
                <a:ln>
                  <a:noFill/>
                </a:ln>
                <a:effectLst/>
                <a:uLnTx/>
                <a:uFillTx/>
                <a:latin typeface="+mn-lt"/>
                <a:ea typeface="+mn-ea"/>
                <a:cs typeface="+mn-ea"/>
                <a:sym typeface="+mn-lt"/>
              </a:rPr>
              <a:t>學校前置作業</a:t>
            </a:r>
            <a:endParaRPr kumimoji="0" lang="en-US" altLang="zh-TW" sz="6000" b="1" i="0" u="none" strike="noStrike" kern="1200" cap="none" spc="0" normalizeH="0" baseline="0" noProof="0" dirty="0">
              <a:ln>
                <a:noFill/>
              </a:ln>
              <a:effectLst/>
              <a:uLnTx/>
              <a:uFillTx/>
              <a:latin typeface="+mn-lt"/>
              <a:ea typeface="+mn-ea"/>
              <a:cs typeface="+mn-ea"/>
              <a:sym typeface="+mn-lt"/>
            </a:endParaRPr>
          </a:p>
        </p:txBody>
      </p:sp>
    </p:spTree>
    <p:extLst>
      <p:ext uri="{BB962C8B-B14F-4D97-AF65-F5344CB8AC3E}">
        <p14:creationId xmlns:p14="http://schemas.microsoft.com/office/powerpoint/2010/main" val="1037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43" name="object 43"/>
          <p:cNvSpPr txBox="1"/>
          <p:nvPr/>
        </p:nvSpPr>
        <p:spPr>
          <a:xfrm>
            <a:off x="10448378" y="4699061"/>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專</a:t>
            </a:r>
            <a:r>
              <a:rPr sz="1850" b="1" dirty="0">
                <a:solidFill>
                  <a:srgbClr val="CD5B59"/>
                </a:solidFill>
                <a:latin typeface="Microsoft YaHei"/>
                <a:cs typeface="Microsoft YaHei"/>
              </a:rPr>
              <a:t>業</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多元</a:t>
            </a:r>
            <a:endParaRPr sz="1850" dirty="0">
              <a:latin typeface="Microsoft YaHei"/>
              <a:cs typeface="Microsoft YaHei"/>
            </a:endParaRPr>
          </a:p>
        </p:txBody>
      </p:sp>
      <p:sp>
        <p:nvSpPr>
          <p:cNvPr id="44" name="object 44"/>
          <p:cNvSpPr txBox="1"/>
          <p:nvPr/>
        </p:nvSpPr>
        <p:spPr>
          <a:xfrm>
            <a:off x="9127803" y="5516137"/>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素</a:t>
            </a:r>
            <a:r>
              <a:rPr sz="1850" b="1" dirty="0">
                <a:solidFill>
                  <a:srgbClr val="CD5B59"/>
                </a:solidFill>
                <a:latin typeface="Microsoft YaHei"/>
                <a:cs typeface="Microsoft YaHei"/>
              </a:rPr>
              <a:t>養</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精緻</a:t>
            </a:r>
            <a:endParaRPr sz="1850" dirty="0">
              <a:latin typeface="Microsoft YaHei"/>
              <a:cs typeface="Microsoft YaHei"/>
            </a:endParaRPr>
          </a:p>
        </p:txBody>
      </p:sp>
      <p:sp>
        <p:nvSpPr>
          <p:cNvPr id="46" name="文本框 1">
            <a:extLst>
              <a:ext uri="{FF2B5EF4-FFF2-40B4-BE49-F238E27FC236}">
                <a16:creationId xmlns:a16="http://schemas.microsoft.com/office/drawing/2014/main" id="{983A5C12-FDDE-7F4F-8190-6028EB92031B}"/>
              </a:ext>
            </a:extLst>
          </p:cNvPr>
          <p:cNvSpPr txBox="1">
            <a:spLocks/>
          </p:cNvSpPr>
          <p:nvPr/>
        </p:nvSpPr>
        <p:spPr bwMode="auto">
          <a:xfrm>
            <a:off x="1416699" y="270709"/>
            <a:ext cx="4452568" cy="677108"/>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400" spc="169" dirty="0">
                <a:cs typeface="+mn-ea"/>
                <a:sym typeface="+mn-lt"/>
              </a:rPr>
              <a:t>新竹市教育願景</a:t>
            </a:r>
            <a:endParaRPr lang="zh-CN" altLang="en-US" sz="1600" spc="169" dirty="0">
              <a:cs typeface="+mn-ea"/>
              <a:sym typeface="+mn-lt"/>
            </a:endParaRPr>
          </a:p>
        </p:txBody>
      </p:sp>
      <p:grpSp>
        <p:nvGrpSpPr>
          <p:cNvPr id="61" name="群組 60">
            <a:extLst>
              <a:ext uri="{FF2B5EF4-FFF2-40B4-BE49-F238E27FC236}">
                <a16:creationId xmlns:a16="http://schemas.microsoft.com/office/drawing/2014/main" id="{B83B5D88-A64B-6449-86AC-DE6E03A86C7C}"/>
              </a:ext>
            </a:extLst>
          </p:cNvPr>
          <p:cNvGrpSpPr/>
          <p:nvPr/>
        </p:nvGrpSpPr>
        <p:grpSpPr>
          <a:xfrm>
            <a:off x="398443" y="2481431"/>
            <a:ext cx="11255622" cy="4093471"/>
            <a:chOff x="1281510" y="2038484"/>
            <a:chExt cx="6842018" cy="2512838"/>
          </a:xfrm>
        </p:grpSpPr>
        <p:sp>
          <p:nvSpPr>
            <p:cNvPr id="71" name="椭圆 79">
              <a:extLst>
                <a:ext uri="{FF2B5EF4-FFF2-40B4-BE49-F238E27FC236}">
                  <a16:creationId xmlns:a16="http://schemas.microsoft.com/office/drawing/2014/main" id="{8A89B0C5-4B7E-F542-A899-BF049ABB74CE}"/>
                </a:ext>
              </a:extLst>
            </p:cNvPr>
            <p:cNvSpPr/>
            <p:nvPr/>
          </p:nvSpPr>
          <p:spPr>
            <a:xfrm>
              <a:off x="3067227" y="2758350"/>
              <a:ext cx="1586376" cy="1586376"/>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p>
          </p:txBody>
        </p:sp>
        <p:grpSp>
          <p:nvGrpSpPr>
            <p:cNvPr id="72" name="群組 71">
              <a:extLst>
                <a:ext uri="{FF2B5EF4-FFF2-40B4-BE49-F238E27FC236}">
                  <a16:creationId xmlns:a16="http://schemas.microsoft.com/office/drawing/2014/main" id="{0C169E85-3BB6-074D-A686-3D35A6708335}"/>
                </a:ext>
              </a:extLst>
            </p:cNvPr>
            <p:cNvGrpSpPr/>
            <p:nvPr/>
          </p:nvGrpSpPr>
          <p:grpSpPr>
            <a:xfrm>
              <a:off x="1281510" y="2038484"/>
              <a:ext cx="6842018" cy="2512838"/>
              <a:chOff x="1370720" y="2022713"/>
              <a:chExt cx="6842018" cy="2512838"/>
            </a:xfrm>
          </p:grpSpPr>
          <p:sp>
            <p:nvSpPr>
              <p:cNvPr id="73" name="椭圆 80">
                <a:extLst>
                  <a:ext uri="{FF2B5EF4-FFF2-40B4-BE49-F238E27FC236}">
                    <a16:creationId xmlns:a16="http://schemas.microsoft.com/office/drawing/2014/main" id="{E5785791-1E2A-A54F-A692-C278B2E8653C}"/>
                  </a:ext>
                </a:extLst>
              </p:cNvPr>
              <p:cNvSpPr/>
              <p:nvPr/>
            </p:nvSpPr>
            <p:spPr>
              <a:xfrm>
                <a:off x="4795833" y="2669264"/>
                <a:ext cx="1586376" cy="1586376"/>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p>
            </p:txBody>
          </p:sp>
          <p:grpSp>
            <p:nvGrpSpPr>
              <p:cNvPr id="74" name="群組 73">
                <a:extLst>
                  <a:ext uri="{FF2B5EF4-FFF2-40B4-BE49-F238E27FC236}">
                    <a16:creationId xmlns:a16="http://schemas.microsoft.com/office/drawing/2014/main" id="{EE6894D6-6D4D-2045-B2F7-DE6A7C054215}"/>
                  </a:ext>
                </a:extLst>
              </p:cNvPr>
              <p:cNvGrpSpPr/>
              <p:nvPr/>
            </p:nvGrpSpPr>
            <p:grpSpPr>
              <a:xfrm>
                <a:off x="1370720" y="2022713"/>
                <a:ext cx="6842018" cy="2512838"/>
                <a:chOff x="1370720" y="2022713"/>
                <a:chExt cx="6842018" cy="2512838"/>
              </a:xfrm>
            </p:grpSpPr>
            <p:sp>
              <p:nvSpPr>
                <p:cNvPr id="75" name="椭圆 81">
                  <a:extLst>
                    <a:ext uri="{FF2B5EF4-FFF2-40B4-BE49-F238E27FC236}">
                      <a16:creationId xmlns:a16="http://schemas.microsoft.com/office/drawing/2014/main" id="{991D64A2-4C56-8941-8B3B-B2D762DC3439}"/>
                    </a:ext>
                  </a:extLst>
                </p:cNvPr>
                <p:cNvSpPr/>
                <p:nvPr/>
              </p:nvSpPr>
              <p:spPr>
                <a:xfrm>
                  <a:off x="6335353" y="2723272"/>
                  <a:ext cx="1586376" cy="1586376"/>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p>
              </p:txBody>
            </p:sp>
            <p:grpSp>
              <p:nvGrpSpPr>
                <p:cNvPr id="76" name="群組 75">
                  <a:extLst>
                    <a:ext uri="{FF2B5EF4-FFF2-40B4-BE49-F238E27FC236}">
                      <a16:creationId xmlns:a16="http://schemas.microsoft.com/office/drawing/2014/main" id="{C56FD7B5-233E-004C-8F56-9314FF8E5AA7}"/>
                    </a:ext>
                  </a:extLst>
                </p:cNvPr>
                <p:cNvGrpSpPr/>
                <p:nvPr/>
              </p:nvGrpSpPr>
              <p:grpSpPr>
                <a:xfrm>
                  <a:off x="1370720" y="2022713"/>
                  <a:ext cx="6842018" cy="2512838"/>
                  <a:chOff x="1320968" y="2022713"/>
                  <a:chExt cx="6842018" cy="2512838"/>
                </a:xfrm>
              </p:grpSpPr>
              <p:grpSp>
                <p:nvGrpSpPr>
                  <p:cNvPr id="77" name="群組 76">
                    <a:extLst>
                      <a:ext uri="{FF2B5EF4-FFF2-40B4-BE49-F238E27FC236}">
                        <a16:creationId xmlns:a16="http://schemas.microsoft.com/office/drawing/2014/main" id="{EB24DD14-1DDF-7745-9283-58608B9A95B4}"/>
                      </a:ext>
                    </a:extLst>
                  </p:cNvPr>
                  <p:cNvGrpSpPr/>
                  <p:nvPr/>
                </p:nvGrpSpPr>
                <p:grpSpPr>
                  <a:xfrm>
                    <a:off x="1492485" y="2597844"/>
                    <a:ext cx="6670501" cy="1937707"/>
                    <a:chOff x="2083997" y="1982663"/>
                    <a:chExt cx="6670501" cy="1937707"/>
                  </a:xfrm>
                </p:grpSpPr>
                <p:sp>
                  <p:nvSpPr>
                    <p:cNvPr id="82" name="椭圆 78">
                      <a:extLst>
                        <a:ext uri="{FF2B5EF4-FFF2-40B4-BE49-F238E27FC236}">
                          <a16:creationId xmlns:a16="http://schemas.microsoft.com/office/drawing/2014/main" id="{4293EEA9-C9D2-8F41-99F4-FC11206B02C0}"/>
                        </a:ext>
                      </a:extLst>
                    </p:cNvPr>
                    <p:cNvSpPr/>
                    <p:nvPr/>
                  </p:nvSpPr>
                  <p:spPr>
                    <a:xfrm>
                      <a:off x="2246284" y="2022792"/>
                      <a:ext cx="1586376" cy="1586376"/>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sp>
                  <p:nvSpPr>
                    <p:cNvPr id="83" name="空心弧 75">
                      <a:extLst>
                        <a:ext uri="{FF2B5EF4-FFF2-40B4-BE49-F238E27FC236}">
                          <a16:creationId xmlns:a16="http://schemas.microsoft.com/office/drawing/2014/main" id="{7AF26FAA-A4A1-B44C-B456-5826DE6F6144}"/>
                        </a:ext>
                      </a:extLst>
                    </p:cNvPr>
                    <p:cNvSpPr/>
                    <p:nvPr/>
                  </p:nvSpPr>
                  <p:spPr>
                    <a:xfrm flipV="1">
                      <a:off x="6791180" y="2039157"/>
                      <a:ext cx="1844746" cy="1844746"/>
                    </a:xfrm>
                    <a:prstGeom prst="blockArc">
                      <a:avLst>
                        <a:gd name="adj1" fmla="val 10800000"/>
                        <a:gd name="adj2" fmla="val 0"/>
                        <a:gd name="adj3" fmla="val 19470"/>
                      </a:avLst>
                    </a:prstGeom>
                    <a:solidFill>
                      <a:srgbClr val="4F81B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solidFill>
                          <a:schemeClr val="tx1"/>
                        </a:solidFill>
                      </a:endParaRPr>
                    </a:p>
                  </p:txBody>
                </p:sp>
                <p:grpSp>
                  <p:nvGrpSpPr>
                    <p:cNvPr id="84" name="群組 83">
                      <a:extLst>
                        <a:ext uri="{FF2B5EF4-FFF2-40B4-BE49-F238E27FC236}">
                          <a16:creationId xmlns:a16="http://schemas.microsoft.com/office/drawing/2014/main" id="{CE655580-2B1F-FD46-91FB-3E165EF8A4A4}"/>
                        </a:ext>
                      </a:extLst>
                    </p:cNvPr>
                    <p:cNvGrpSpPr/>
                    <p:nvPr/>
                  </p:nvGrpSpPr>
                  <p:grpSpPr>
                    <a:xfrm>
                      <a:off x="2083997" y="1982663"/>
                      <a:ext cx="6670501" cy="1937707"/>
                      <a:chOff x="2092517" y="1854030"/>
                      <a:chExt cx="6670501" cy="1937707"/>
                    </a:xfrm>
                  </p:grpSpPr>
                  <p:grpSp>
                    <p:nvGrpSpPr>
                      <p:cNvPr id="85" name="群組 84">
                        <a:extLst>
                          <a:ext uri="{FF2B5EF4-FFF2-40B4-BE49-F238E27FC236}">
                            <a16:creationId xmlns:a16="http://schemas.microsoft.com/office/drawing/2014/main" id="{142503A3-07BB-254C-938B-BADE65323E98}"/>
                          </a:ext>
                        </a:extLst>
                      </p:cNvPr>
                      <p:cNvGrpSpPr/>
                      <p:nvPr/>
                    </p:nvGrpSpPr>
                    <p:grpSpPr>
                      <a:xfrm>
                        <a:off x="2092517" y="1854030"/>
                        <a:ext cx="3522569" cy="1897288"/>
                        <a:chOff x="2092517" y="1854030"/>
                        <a:chExt cx="3522569" cy="1897288"/>
                      </a:xfrm>
                    </p:grpSpPr>
                    <p:sp>
                      <p:nvSpPr>
                        <p:cNvPr id="93" name="空心弧 15">
                          <a:extLst>
                            <a:ext uri="{FF2B5EF4-FFF2-40B4-BE49-F238E27FC236}">
                              <a16:creationId xmlns:a16="http://schemas.microsoft.com/office/drawing/2014/main" id="{B940B21E-5D2F-B54A-96C9-CC5094F3DFD9}"/>
                            </a:ext>
                          </a:extLst>
                        </p:cNvPr>
                        <p:cNvSpPr/>
                        <p:nvPr/>
                      </p:nvSpPr>
                      <p:spPr>
                        <a:xfrm flipV="1">
                          <a:off x="3568460" y="1906572"/>
                          <a:ext cx="1844746" cy="1844746"/>
                        </a:xfrm>
                        <a:prstGeom prst="blockArc">
                          <a:avLst>
                            <a:gd name="adj1" fmla="val 10800000"/>
                            <a:gd name="adj2" fmla="val 0"/>
                            <a:gd name="adj3" fmla="val 19470"/>
                          </a:avLst>
                        </a:prstGeom>
                        <a:solidFill>
                          <a:srgbClr val="9BBB5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94" name="空心弧 4">
                          <a:extLst>
                            <a:ext uri="{FF2B5EF4-FFF2-40B4-BE49-F238E27FC236}">
                              <a16:creationId xmlns:a16="http://schemas.microsoft.com/office/drawing/2014/main" id="{1852B888-25C7-334B-A998-20C5EE0743AE}"/>
                            </a:ext>
                          </a:extLst>
                        </p:cNvPr>
                        <p:cNvSpPr/>
                        <p:nvPr/>
                      </p:nvSpPr>
                      <p:spPr>
                        <a:xfrm>
                          <a:off x="3625394" y="1854030"/>
                          <a:ext cx="1989692" cy="1283499"/>
                        </a:xfrm>
                        <a:custGeom>
                          <a:avLst/>
                          <a:gdLst/>
                          <a:ahLst/>
                          <a:cxnLst/>
                          <a:rect l="l" t="t" r="r" b="b"/>
                          <a:pathLst>
                            <a:path w="2734161" h="1763738">
                              <a:moveTo>
                                <a:pt x="1270063" y="0"/>
                              </a:moveTo>
                              <a:cubicBezTo>
                                <a:pt x="1489338" y="1"/>
                                <a:pt x="1708614" y="56720"/>
                                <a:pt x="1905093" y="170157"/>
                              </a:cubicBezTo>
                              <a:cubicBezTo>
                                <a:pt x="2248932" y="368673"/>
                                <a:pt x="2477249" y="714500"/>
                                <a:pt x="2528955" y="1101832"/>
                              </a:cubicBezTo>
                              <a:lnTo>
                                <a:pt x="2537771" y="1234616"/>
                              </a:lnTo>
                              <a:lnTo>
                                <a:pt x="2734161" y="1234616"/>
                              </a:lnTo>
                              <a:lnTo>
                                <a:pt x="2297577" y="1763738"/>
                              </a:lnTo>
                              <a:lnTo>
                                <a:pt x="1860993" y="1234616"/>
                              </a:lnTo>
                              <a:lnTo>
                                <a:pt x="2035029" y="1234616"/>
                              </a:lnTo>
                              <a:lnTo>
                                <a:pt x="2030634" y="1168423"/>
                              </a:lnTo>
                              <a:cubicBezTo>
                                <a:pt x="1999395" y="934413"/>
                                <a:pt x="1861456" y="725478"/>
                                <a:pt x="1653722" y="605543"/>
                              </a:cubicBezTo>
                              <a:cubicBezTo>
                                <a:pt x="1416312" y="468474"/>
                                <a:pt x="1123812" y="468474"/>
                                <a:pt x="886402" y="605543"/>
                              </a:cubicBezTo>
                              <a:cubicBezTo>
                                <a:pt x="648992" y="742611"/>
                                <a:pt x="502742" y="995925"/>
                                <a:pt x="502742" y="1270062"/>
                              </a:cubicBezTo>
                              <a:lnTo>
                                <a:pt x="0" y="1270062"/>
                              </a:lnTo>
                              <a:cubicBezTo>
                                <a:pt x="0" y="816312"/>
                                <a:pt x="242073" y="397031"/>
                                <a:pt x="635031" y="170156"/>
                              </a:cubicBezTo>
                              <a:cubicBezTo>
                                <a:pt x="831511" y="56719"/>
                                <a:pt x="1050787" y="0"/>
                                <a:pt x="1270063" y="0"/>
                              </a:cubicBezTo>
                              <a:close/>
                            </a:path>
                          </a:pathLst>
                        </a:cu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solidFill>
                              <a:schemeClr val="tx1"/>
                            </a:solidFill>
                          </a:endParaRPr>
                        </a:p>
                      </p:txBody>
                    </p:sp>
                    <p:grpSp>
                      <p:nvGrpSpPr>
                        <p:cNvPr id="95" name="群組 94">
                          <a:extLst>
                            <a:ext uri="{FF2B5EF4-FFF2-40B4-BE49-F238E27FC236}">
                              <a16:creationId xmlns:a16="http://schemas.microsoft.com/office/drawing/2014/main" id="{47CD134C-602D-B043-AFD0-CA17B8137BD0}"/>
                            </a:ext>
                          </a:extLst>
                        </p:cNvPr>
                        <p:cNvGrpSpPr/>
                        <p:nvPr/>
                      </p:nvGrpSpPr>
                      <p:grpSpPr>
                        <a:xfrm>
                          <a:off x="2092517" y="1887209"/>
                          <a:ext cx="1989692" cy="1844746"/>
                          <a:chOff x="2092517" y="1887209"/>
                          <a:chExt cx="1989692" cy="1844746"/>
                        </a:xfrm>
                      </p:grpSpPr>
                      <p:sp>
                        <p:nvSpPr>
                          <p:cNvPr id="97" name="空心弧 12">
                            <a:extLst>
                              <a:ext uri="{FF2B5EF4-FFF2-40B4-BE49-F238E27FC236}">
                                <a16:creationId xmlns:a16="http://schemas.microsoft.com/office/drawing/2014/main" id="{845A0500-1A00-024B-8799-08EC74B2DDE9}"/>
                              </a:ext>
                            </a:extLst>
                          </p:cNvPr>
                          <p:cNvSpPr/>
                          <p:nvPr/>
                        </p:nvSpPr>
                        <p:spPr>
                          <a:xfrm>
                            <a:off x="2098102" y="1887209"/>
                            <a:ext cx="1844746" cy="1844746"/>
                          </a:xfrm>
                          <a:prstGeom prst="blockArc">
                            <a:avLst>
                              <a:gd name="adj1" fmla="val 10800000"/>
                              <a:gd name="adj2" fmla="val 0"/>
                              <a:gd name="adj3" fmla="val 19470"/>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98" name="空心弧 4">
                            <a:extLst>
                              <a:ext uri="{FF2B5EF4-FFF2-40B4-BE49-F238E27FC236}">
                                <a16:creationId xmlns:a16="http://schemas.microsoft.com/office/drawing/2014/main" id="{426E115E-FEC3-A54B-B036-2E28ED946C5B}"/>
                              </a:ext>
                            </a:extLst>
                          </p:cNvPr>
                          <p:cNvSpPr/>
                          <p:nvPr/>
                        </p:nvSpPr>
                        <p:spPr>
                          <a:xfrm flipV="1">
                            <a:off x="2092517" y="2448454"/>
                            <a:ext cx="1989692" cy="1283499"/>
                          </a:xfrm>
                          <a:custGeom>
                            <a:avLst/>
                            <a:gdLst/>
                            <a:ahLst/>
                            <a:cxnLst/>
                            <a:rect l="l" t="t" r="r" b="b"/>
                            <a:pathLst>
                              <a:path w="2734161" h="1763738">
                                <a:moveTo>
                                  <a:pt x="1270063" y="0"/>
                                </a:moveTo>
                                <a:cubicBezTo>
                                  <a:pt x="1489338" y="1"/>
                                  <a:pt x="1708614" y="56720"/>
                                  <a:pt x="1905093" y="170157"/>
                                </a:cubicBezTo>
                                <a:cubicBezTo>
                                  <a:pt x="2248932" y="368673"/>
                                  <a:pt x="2477249" y="714500"/>
                                  <a:pt x="2528955" y="1101832"/>
                                </a:cubicBezTo>
                                <a:lnTo>
                                  <a:pt x="2537771" y="1234616"/>
                                </a:lnTo>
                                <a:lnTo>
                                  <a:pt x="2734161" y="1234616"/>
                                </a:lnTo>
                                <a:lnTo>
                                  <a:pt x="2297577" y="1763738"/>
                                </a:lnTo>
                                <a:lnTo>
                                  <a:pt x="1860993" y="1234616"/>
                                </a:lnTo>
                                <a:lnTo>
                                  <a:pt x="2035029" y="1234616"/>
                                </a:lnTo>
                                <a:lnTo>
                                  <a:pt x="2030634" y="1168423"/>
                                </a:lnTo>
                                <a:cubicBezTo>
                                  <a:pt x="1999395" y="934413"/>
                                  <a:pt x="1861456" y="725478"/>
                                  <a:pt x="1653722" y="605543"/>
                                </a:cubicBezTo>
                                <a:cubicBezTo>
                                  <a:pt x="1416312" y="468474"/>
                                  <a:pt x="1123812" y="468474"/>
                                  <a:pt x="886402" y="605543"/>
                                </a:cubicBezTo>
                                <a:cubicBezTo>
                                  <a:pt x="648992" y="742611"/>
                                  <a:pt x="502742" y="995925"/>
                                  <a:pt x="502742" y="1270062"/>
                                </a:cubicBezTo>
                                <a:lnTo>
                                  <a:pt x="0" y="1270062"/>
                                </a:lnTo>
                                <a:cubicBezTo>
                                  <a:pt x="0" y="816312"/>
                                  <a:pt x="242073" y="397031"/>
                                  <a:pt x="635031" y="170156"/>
                                </a:cubicBezTo>
                                <a:cubicBezTo>
                                  <a:pt x="831511" y="56719"/>
                                  <a:pt x="1050787" y="0"/>
                                  <a:pt x="1270063" y="0"/>
                                </a:cubicBezTo>
                                <a:close/>
                              </a:path>
                            </a:pathLst>
                          </a:cu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solidFill>
                                <a:schemeClr val="tx1"/>
                              </a:solidFill>
                            </a:endParaRPr>
                          </a:p>
                        </p:txBody>
                      </p:sp>
                      <p:pic>
                        <p:nvPicPr>
                          <p:cNvPr id="99" name="圖片 98">
                            <a:extLst>
                              <a:ext uri="{FF2B5EF4-FFF2-40B4-BE49-F238E27FC236}">
                                <a16:creationId xmlns:a16="http://schemas.microsoft.com/office/drawing/2014/main" id="{091E9B5D-9FF8-0647-9A10-693E7DB509A2}"/>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2594687" y="2371232"/>
                            <a:ext cx="780111" cy="780111"/>
                          </a:xfrm>
                          <a:prstGeom prst="rect">
                            <a:avLst/>
                          </a:prstGeom>
                        </p:spPr>
                      </p:pic>
                    </p:grpSp>
                    <p:pic>
                      <p:nvPicPr>
                        <p:cNvPr id="96" name="圖片 95">
                          <a:extLst>
                            <a:ext uri="{FF2B5EF4-FFF2-40B4-BE49-F238E27FC236}">
                              <a16:creationId xmlns:a16="http://schemas.microsoft.com/office/drawing/2014/main" id="{D604974B-B8E6-2E4C-B088-34206F787F1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999782" y="2333732"/>
                          <a:ext cx="1027603" cy="1027603"/>
                        </a:xfrm>
                        <a:prstGeom prst="rect">
                          <a:avLst/>
                        </a:prstGeom>
                      </p:spPr>
                    </p:pic>
                  </p:grpSp>
                  <p:grpSp>
                    <p:nvGrpSpPr>
                      <p:cNvPr id="86" name="群組 85">
                        <a:extLst>
                          <a:ext uri="{FF2B5EF4-FFF2-40B4-BE49-F238E27FC236}">
                            <a16:creationId xmlns:a16="http://schemas.microsoft.com/office/drawing/2014/main" id="{81171AC1-0BE8-2D4D-8F6F-D09D484F9A71}"/>
                          </a:ext>
                        </a:extLst>
                      </p:cNvPr>
                      <p:cNvGrpSpPr/>
                      <p:nvPr/>
                    </p:nvGrpSpPr>
                    <p:grpSpPr>
                      <a:xfrm>
                        <a:off x="5278679" y="1866399"/>
                        <a:ext cx="3484339" cy="1925338"/>
                        <a:chOff x="5278679" y="1866399"/>
                        <a:chExt cx="3484339" cy="1925338"/>
                      </a:xfrm>
                    </p:grpSpPr>
                    <p:sp>
                      <p:nvSpPr>
                        <p:cNvPr id="87" name="空心弧 4">
                          <a:extLst>
                            <a:ext uri="{FF2B5EF4-FFF2-40B4-BE49-F238E27FC236}">
                              <a16:creationId xmlns:a16="http://schemas.microsoft.com/office/drawing/2014/main" id="{D1ECE1CF-C90F-E744-8545-97B3A44EE2BA}"/>
                            </a:ext>
                          </a:extLst>
                        </p:cNvPr>
                        <p:cNvSpPr/>
                        <p:nvPr/>
                      </p:nvSpPr>
                      <p:spPr>
                        <a:xfrm>
                          <a:off x="6773326" y="1866399"/>
                          <a:ext cx="1989692" cy="1283499"/>
                        </a:xfrm>
                        <a:custGeom>
                          <a:avLst/>
                          <a:gdLst/>
                          <a:ahLst/>
                          <a:cxnLst/>
                          <a:rect l="l" t="t" r="r" b="b"/>
                          <a:pathLst>
                            <a:path w="2734161" h="1763738">
                              <a:moveTo>
                                <a:pt x="1270063" y="0"/>
                              </a:moveTo>
                              <a:cubicBezTo>
                                <a:pt x="1489338" y="1"/>
                                <a:pt x="1708614" y="56720"/>
                                <a:pt x="1905093" y="170157"/>
                              </a:cubicBezTo>
                              <a:cubicBezTo>
                                <a:pt x="2248932" y="368673"/>
                                <a:pt x="2477249" y="714500"/>
                                <a:pt x="2528955" y="1101832"/>
                              </a:cubicBezTo>
                              <a:lnTo>
                                <a:pt x="2537771" y="1234616"/>
                              </a:lnTo>
                              <a:lnTo>
                                <a:pt x="2734161" y="1234616"/>
                              </a:lnTo>
                              <a:lnTo>
                                <a:pt x="2297577" y="1763738"/>
                              </a:lnTo>
                              <a:lnTo>
                                <a:pt x="1860993" y="1234616"/>
                              </a:lnTo>
                              <a:lnTo>
                                <a:pt x="2035029" y="1234616"/>
                              </a:lnTo>
                              <a:lnTo>
                                <a:pt x="2030634" y="1168423"/>
                              </a:lnTo>
                              <a:cubicBezTo>
                                <a:pt x="1999395" y="934413"/>
                                <a:pt x="1861456" y="725478"/>
                                <a:pt x="1653722" y="605543"/>
                              </a:cubicBezTo>
                              <a:cubicBezTo>
                                <a:pt x="1416312" y="468474"/>
                                <a:pt x="1123812" y="468474"/>
                                <a:pt x="886402" y="605543"/>
                              </a:cubicBezTo>
                              <a:cubicBezTo>
                                <a:pt x="648992" y="742611"/>
                                <a:pt x="502742" y="995925"/>
                                <a:pt x="502742" y="1270062"/>
                              </a:cubicBezTo>
                              <a:lnTo>
                                <a:pt x="0" y="1270062"/>
                              </a:lnTo>
                              <a:cubicBezTo>
                                <a:pt x="0" y="816312"/>
                                <a:pt x="242073" y="397031"/>
                                <a:pt x="635031" y="170156"/>
                              </a:cubicBezTo>
                              <a:cubicBezTo>
                                <a:pt x="831511" y="56719"/>
                                <a:pt x="1050787" y="0"/>
                                <a:pt x="1270063" y="0"/>
                              </a:cubicBezTo>
                              <a:close/>
                            </a:path>
                          </a:pathLst>
                        </a:custGeom>
                        <a:solidFill>
                          <a:srgbClr val="4F81B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solidFill>
                              <a:schemeClr val="tx1"/>
                            </a:solidFill>
                          </a:endParaRPr>
                        </a:p>
                      </p:txBody>
                    </p:sp>
                    <p:grpSp>
                      <p:nvGrpSpPr>
                        <p:cNvPr id="88" name="群組 87">
                          <a:extLst>
                            <a:ext uri="{FF2B5EF4-FFF2-40B4-BE49-F238E27FC236}">
                              <a16:creationId xmlns:a16="http://schemas.microsoft.com/office/drawing/2014/main" id="{8AA2CB24-8A1B-AC49-8DB6-81525EAF9E74}"/>
                            </a:ext>
                          </a:extLst>
                        </p:cNvPr>
                        <p:cNvGrpSpPr/>
                        <p:nvPr/>
                      </p:nvGrpSpPr>
                      <p:grpSpPr>
                        <a:xfrm>
                          <a:off x="5278679" y="1878197"/>
                          <a:ext cx="1986868" cy="1913540"/>
                          <a:chOff x="5278679" y="1878197"/>
                          <a:chExt cx="1986868" cy="1913540"/>
                        </a:xfrm>
                      </p:grpSpPr>
                      <p:sp>
                        <p:nvSpPr>
                          <p:cNvPr id="90" name="空心弧 21">
                            <a:extLst>
                              <a:ext uri="{FF2B5EF4-FFF2-40B4-BE49-F238E27FC236}">
                                <a16:creationId xmlns:a16="http://schemas.microsoft.com/office/drawing/2014/main" id="{3173A62D-3100-3C45-B74C-588734F23B64}"/>
                              </a:ext>
                            </a:extLst>
                          </p:cNvPr>
                          <p:cNvSpPr/>
                          <p:nvPr/>
                        </p:nvSpPr>
                        <p:spPr>
                          <a:xfrm>
                            <a:off x="5278679" y="1878197"/>
                            <a:ext cx="1844746" cy="1844746"/>
                          </a:xfrm>
                          <a:prstGeom prst="blockArc">
                            <a:avLst>
                              <a:gd name="adj1" fmla="val 10800000"/>
                              <a:gd name="adj2" fmla="val 0"/>
                              <a:gd name="adj3" fmla="val 19470"/>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solidFill>
                                <a:schemeClr val="tx1"/>
                              </a:solidFill>
                            </a:endParaRPr>
                          </a:p>
                        </p:txBody>
                      </p:sp>
                      <p:sp>
                        <p:nvSpPr>
                          <p:cNvPr id="91" name="空心弧 4">
                            <a:extLst>
                              <a:ext uri="{FF2B5EF4-FFF2-40B4-BE49-F238E27FC236}">
                                <a16:creationId xmlns:a16="http://schemas.microsoft.com/office/drawing/2014/main" id="{9B00CBF4-1E11-2A45-8C8A-6D2E5EA13AF6}"/>
                              </a:ext>
                            </a:extLst>
                          </p:cNvPr>
                          <p:cNvSpPr/>
                          <p:nvPr/>
                        </p:nvSpPr>
                        <p:spPr>
                          <a:xfrm flipV="1">
                            <a:off x="5282569" y="2377599"/>
                            <a:ext cx="1982978" cy="1414138"/>
                          </a:xfrm>
                          <a:custGeom>
                            <a:avLst/>
                            <a:gdLst/>
                            <a:ahLst/>
                            <a:cxnLst/>
                            <a:rect l="l" t="t" r="r" b="b"/>
                            <a:pathLst>
                              <a:path w="2734161" h="1763738">
                                <a:moveTo>
                                  <a:pt x="1270063" y="0"/>
                                </a:moveTo>
                                <a:cubicBezTo>
                                  <a:pt x="1489338" y="1"/>
                                  <a:pt x="1708614" y="56720"/>
                                  <a:pt x="1905093" y="170157"/>
                                </a:cubicBezTo>
                                <a:cubicBezTo>
                                  <a:pt x="2248932" y="368673"/>
                                  <a:pt x="2477249" y="714500"/>
                                  <a:pt x="2528955" y="1101832"/>
                                </a:cubicBezTo>
                                <a:lnTo>
                                  <a:pt x="2537771" y="1234616"/>
                                </a:lnTo>
                                <a:lnTo>
                                  <a:pt x="2734161" y="1234616"/>
                                </a:lnTo>
                                <a:lnTo>
                                  <a:pt x="2297577" y="1763738"/>
                                </a:lnTo>
                                <a:lnTo>
                                  <a:pt x="1860993" y="1234616"/>
                                </a:lnTo>
                                <a:lnTo>
                                  <a:pt x="2035029" y="1234616"/>
                                </a:lnTo>
                                <a:lnTo>
                                  <a:pt x="2030634" y="1168423"/>
                                </a:lnTo>
                                <a:cubicBezTo>
                                  <a:pt x="1999395" y="934413"/>
                                  <a:pt x="1861456" y="725478"/>
                                  <a:pt x="1653722" y="605543"/>
                                </a:cubicBezTo>
                                <a:cubicBezTo>
                                  <a:pt x="1416312" y="468474"/>
                                  <a:pt x="1123812" y="468474"/>
                                  <a:pt x="886402" y="605543"/>
                                </a:cubicBezTo>
                                <a:cubicBezTo>
                                  <a:pt x="648992" y="742611"/>
                                  <a:pt x="502742" y="995925"/>
                                  <a:pt x="502742" y="1270062"/>
                                </a:cubicBezTo>
                                <a:lnTo>
                                  <a:pt x="0" y="1270062"/>
                                </a:lnTo>
                                <a:cubicBezTo>
                                  <a:pt x="0" y="816312"/>
                                  <a:pt x="242073" y="397031"/>
                                  <a:pt x="635031" y="170156"/>
                                </a:cubicBezTo>
                                <a:cubicBezTo>
                                  <a:pt x="831511" y="56719"/>
                                  <a:pt x="1050787" y="0"/>
                                  <a:pt x="1270063" y="0"/>
                                </a:cubicBezTo>
                                <a:close/>
                              </a:path>
                            </a:pathLst>
                          </a:custGeom>
                          <a:solidFill>
                            <a:srgbClr val="F7964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dirty="0">
                              <a:solidFill>
                                <a:schemeClr val="tx1"/>
                              </a:solidFill>
                            </a:endParaRPr>
                          </a:p>
                        </p:txBody>
                      </p:sp>
                      <p:pic>
                        <p:nvPicPr>
                          <p:cNvPr id="92" name="圖片 91">
                            <a:extLst>
                              <a:ext uri="{FF2B5EF4-FFF2-40B4-BE49-F238E27FC236}">
                                <a16:creationId xmlns:a16="http://schemas.microsoft.com/office/drawing/2014/main" id="{85908B6F-F0A0-C247-8127-B9B60ADBC07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623018" y="2262440"/>
                            <a:ext cx="1243232" cy="1243232"/>
                          </a:xfrm>
                          <a:prstGeom prst="rect">
                            <a:avLst/>
                          </a:prstGeom>
                        </p:spPr>
                      </p:pic>
                    </p:grpSp>
                    <p:pic>
                      <p:nvPicPr>
                        <p:cNvPr id="89" name="圖片 88">
                          <a:extLst>
                            <a:ext uri="{FF2B5EF4-FFF2-40B4-BE49-F238E27FC236}">
                              <a16:creationId xmlns:a16="http://schemas.microsoft.com/office/drawing/2014/main" id="{8D256982-A959-6048-B171-E0E7FE0DCC9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230457" y="2313700"/>
                          <a:ext cx="1022287" cy="1022287"/>
                        </a:xfrm>
                        <a:prstGeom prst="rect">
                          <a:avLst/>
                        </a:prstGeom>
                      </p:spPr>
                    </p:pic>
                  </p:grpSp>
                </p:grpSp>
              </p:grpSp>
              <p:sp>
                <p:nvSpPr>
                  <p:cNvPr id="78" name="文本框 102">
                    <a:extLst>
                      <a:ext uri="{FF2B5EF4-FFF2-40B4-BE49-F238E27FC236}">
                        <a16:creationId xmlns:a16="http://schemas.microsoft.com/office/drawing/2014/main" id="{FFC5632E-88A2-4246-867C-156B6C3F4560}"/>
                      </a:ext>
                    </a:extLst>
                  </p:cNvPr>
                  <p:cNvSpPr txBox="1"/>
                  <p:nvPr/>
                </p:nvSpPr>
                <p:spPr>
                  <a:xfrm>
                    <a:off x="1320968" y="2022713"/>
                    <a:ext cx="2127483" cy="396760"/>
                  </a:xfrm>
                  <a:prstGeom prst="rect">
                    <a:avLst/>
                  </a:prstGeom>
                  <a:noFill/>
                </p:spPr>
                <p:txBody>
                  <a:bodyPr wrap="square" rtlCol="0">
                    <a:spAutoFit/>
                  </a:bodyPr>
                  <a:lstStyle/>
                  <a:p>
                    <a:pPr algn="ctr"/>
                    <a:r>
                      <a:rPr lang="zh-TW" altLang="en-US" sz="3600" b="1" dirty="0">
                        <a:solidFill>
                          <a:schemeClr val="accent2"/>
                        </a:solidFill>
                      </a:rPr>
                      <a:t>課程美學</a:t>
                    </a:r>
                    <a:endParaRPr lang="zh-CN" altLang="en-US" sz="3600" b="1" dirty="0">
                      <a:solidFill>
                        <a:schemeClr val="accent2"/>
                      </a:solidFill>
                    </a:endParaRPr>
                  </a:p>
                </p:txBody>
              </p:sp>
              <p:sp>
                <p:nvSpPr>
                  <p:cNvPr id="79" name="文本框 103">
                    <a:extLst>
                      <a:ext uri="{FF2B5EF4-FFF2-40B4-BE49-F238E27FC236}">
                        <a16:creationId xmlns:a16="http://schemas.microsoft.com/office/drawing/2014/main" id="{CFE295D3-C454-7A4C-AD16-D0BEC9B002AF}"/>
                      </a:ext>
                    </a:extLst>
                  </p:cNvPr>
                  <p:cNvSpPr txBox="1"/>
                  <p:nvPr/>
                </p:nvSpPr>
                <p:spPr>
                  <a:xfrm>
                    <a:off x="3281298" y="2022713"/>
                    <a:ext cx="1234793" cy="396760"/>
                  </a:xfrm>
                  <a:prstGeom prst="rect">
                    <a:avLst/>
                  </a:prstGeom>
                  <a:noFill/>
                </p:spPr>
                <p:txBody>
                  <a:bodyPr wrap="none" rtlCol="0">
                    <a:spAutoFit/>
                  </a:bodyPr>
                  <a:lstStyle/>
                  <a:p>
                    <a:pPr algn="ctr"/>
                    <a:r>
                      <a:rPr lang="zh-CN" altLang="en-US" sz="3600" b="1" dirty="0">
                        <a:solidFill>
                          <a:schemeClr val="accent3"/>
                        </a:solidFill>
                      </a:rPr>
                      <a:t>科技活用</a:t>
                    </a:r>
                  </a:p>
                </p:txBody>
              </p:sp>
              <p:sp>
                <p:nvSpPr>
                  <p:cNvPr id="80" name="文本框 104">
                    <a:extLst>
                      <a:ext uri="{FF2B5EF4-FFF2-40B4-BE49-F238E27FC236}">
                        <a16:creationId xmlns:a16="http://schemas.microsoft.com/office/drawing/2014/main" id="{8AB1352E-B694-5847-BF1C-64064E14B051}"/>
                      </a:ext>
                    </a:extLst>
                  </p:cNvPr>
                  <p:cNvSpPr txBox="1"/>
                  <p:nvPr/>
                </p:nvSpPr>
                <p:spPr>
                  <a:xfrm>
                    <a:off x="4995182" y="2031052"/>
                    <a:ext cx="1234793" cy="396760"/>
                  </a:xfrm>
                  <a:prstGeom prst="rect">
                    <a:avLst/>
                  </a:prstGeom>
                  <a:noFill/>
                </p:spPr>
                <p:txBody>
                  <a:bodyPr wrap="none" rtlCol="0">
                    <a:spAutoFit/>
                  </a:bodyPr>
                  <a:lstStyle/>
                  <a:p>
                    <a:pPr algn="ctr"/>
                    <a:r>
                      <a:rPr lang="zh-TW" altLang="en-US" sz="3600" b="1" dirty="0">
                        <a:solidFill>
                          <a:schemeClr val="accent6"/>
                        </a:solidFill>
                      </a:rPr>
                      <a:t>均衡優質</a:t>
                    </a:r>
                    <a:endParaRPr lang="zh-CN" altLang="en-US" sz="3600" b="1" dirty="0">
                      <a:solidFill>
                        <a:schemeClr val="accent6"/>
                      </a:solidFill>
                    </a:endParaRPr>
                  </a:p>
                </p:txBody>
              </p:sp>
              <p:sp>
                <p:nvSpPr>
                  <p:cNvPr id="81" name="文本框 105">
                    <a:extLst>
                      <a:ext uri="{FF2B5EF4-FFF2-40B4-BE49-F238E27FC236}">
                        <a16:creationId xmlns:a16="http://schemas.microsoft.com/office/drawing/2014/main" id="{5C69F32C-AB14-224E-9DFE-FAA22FE060B2}"/>
                      </a:ext>
                    </a:extLst>
                  </p:cNvPr>
                  <p:cNvSpPr txBox="1"/>
                  <p:nvPr/>
                </p:nvSpPr>
                <p:spPr>
                  <a:xfrm>
                    <a:off x="6563214" y="2027064"/>
                    <a:ext cx="1234793" cy="396760"/>
                  </a:xfrm>
                  <a:prstGeom prst="rect">
                    <a:avLst/>
                  </a:prstGeom>
                  <a:noFill/>
                </p:spPr>
                <p:txBody>
                  <a:bodyPr wrap="none" rtlCol="0">
                    <a:spAutoFit/>
                  </a:bodyPr>
                  <a:lstStyle/>
                  <a:p>
                    <a:pPr algn="ctr"/>
                    <a:r>
                      <a:rPr lang="zh-TW" altLang="en-US" sz="3600" b="1" dirty="0">
                        <a:solidFill>
                          <a:srgbClr val="002060"/>
                        </a:solidFill>
                      </a:rPr>
                      <a:t>世界接軌</a:t>
                    </a:r>
                    <a:endParaRPr lang="zh-CN" altLang="en-US" sz="3600" b="1" dirty="0">
                      <a:solidFill>
                        <a:srgbClr val="002060"/>
                      </a:solidFill>
                    </a:endParaRPr>
                  </a:p>
                </p:txBody>
              </p:sp>
            </p:grpSp>
          </p:grpSp>
        </p:grpSp>
      </p:grpSp>
      <p:sp>
        <p:nvSpPr>
          <p:cNvPr id="2" name="文字方塊 1">
            <a:extLst>
              <a:ext uri="{FF2B5EF4-FFF2-40B4-BE49-F238E27FC236}">
                <a16:creationId xmlns:a16="http://schemas.microsoft.com/office/drawing/2014/main" id="{3546F637-6036-E047-A725-B34FCC08B2F2}"/>
              </a:ext>
            </a:extLst>
          </p:cNvPr>
          <p:cNvSpPr txBox="1"/>
          <p:nvPr/>
        </p:nvSpPr>
        <p:spPr>
          <a:xfrm>
            <a:off x="2495600" y="1443256"/>
            <a:ext cx="7507116" cy="923330"/>
          </a:xfrm>
          <a:prstGeom prst="rect">
            <a:avLst/>
          </a:prstGeom>
          <a:noFill/>
        </p:spPr>
        <p:txBody>
          <a:bodyPr wrap="square" rtlCol="0" anchor="ctr">
            <a:spAutoFit/>
          </a:bodyPr>
          <a:lstStyle/>
          <a:p>
            <a:pPr algn="ctr"/>
            <a:r>
              <a:rPr kumimoji="1" lang="zh-TW" altLang="en-US" sz="5400" dirty="0">
                <a:solidFill>
                  <a:srgbClr val="0432FF"/>
                </a:solidFill>
                <a:latin typeface="DFKaiXBold-B5" panose="03000909000000000000" pitchFamily="49" charset="-120"/>
                <a:ea typeface="DFKaiXBold-B5" panose="03000909000000000000" pitchFamily="49" charset="-120"/>
              </a:rPr>
              <a:t>打造師生知識遊樂地</a:t>
            </a:r>
          </a:p>
        </p:txBody>
      </p:sp>
    </p:spTree>
    <p:extLst>
      <p:ext uri="{BB962C8B-B14F-4D97-AF65-F5344CB8AC3E}">
        <p14:creationId xmlns:p14="http://schemas.microsoft.com/office/powerpoint/2010/main" val="31599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8CB5090-541C-4543-9BA2-1D261003B0F5}"/>
              </a:ext>
            </a:extLst>
          </p:cNvPr>
          <p:cNvSpPr txBox="1">
            <a:spLocks/>
          </p:cNvSpPr>
          <p:nvPr/>
        </p:nvSpPr>
        <p:spPr>
          <a:xfrm>
            <a:off x="2514974" y="2852936"/>
            <a:ext cx="7162051"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6000" b="1" i="0" u="none" strike="noStrike" kern="1200" cap="none" spc="0" normalizeH="0" baseline="0" noProof="0" dirty="0">
                <a:ln>
                  <a:noFill/>
                </a:ln>
                <a:effectLst/>
                <a:uLnTx/>
                <a:uFillTx/>
                <a:latin typeface="+mn-lt"/>
                <a:ea typeface="+mn-ea"/>
                <a:cs typeface="+mn-ea"/>
                <a:sym typeface="+mn-lt"/>
              </a:rPr>
              <a:t>各年級學習節數填報</a:t>
            </a:r>
            <a:endParaRPr kumimoji="0" lang="en-US" altLang="zh-TW" sz="6000" b="1" i="0" u="none" strike="noStrike" kern="1200" cap="none" spc="0" normalizeH="0" baseline="0" noProof="0" dirty="0">
              <a:ln>
                <a:noFill/>
              </a:ln>
              <a:effectLst/>
              <a:uLnTx/>
              <a:uFillTx/>
              <a:latin typeface="+mn-lt"/>
              <a:ea typeface="+mn-ea"/>
              <a:cs typeface="+mn-ea"/>
              <a:sym typeface="+mn-lt"/>
            </a:endParaRPr>
          </a:p>
        </p:txBody>
      </p:sp>
    </p:spTree>
    <p:extLst>
      <p:ext uri="{BB962C8B-B14F-4D97-AF65-F5344CB8AC3E}">
        <p14:creationId xmlns:p14="http://schemas.microsoft.com/office/powerpoint/2010/main" val="30013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CB14746-8AF0-4B64-80F2-E901AEC5BB5E}"/>
              </a:ext>
            </a:extLst>
          </p:cNvPr>
          <p:cNvPicPr>
            <a:picLocks noChangeAspect="1"/>
          </p:cNvPicPr>
          <p:nvPr/>
        </p:nvPicPr>
        <p:blipFill>
          <a:blip r:embed="rId2"/>
          <a:stretch>
            <a:fillRect/>
          </a:stretch>
        </p:blipFill>
        <p:spPr>
          <a:xfrm>
            <a:off x="911424" y="980728"/>
            <a:ext cx="10441160" cy="5520681"/>
          </a:xfrm>
          <a:prstGeom prst="rect">
            <a:avLst/>
          </a:prstGeom>
        </p:spPr>
      </p:pic>
      <p:sp>
        <p:nvSpPr>
          <p:cNvPr id="4" name="文字方塊 3">
            <a:extLst>
              <a:ext uri="{FF2B5EF4-FFF2-40B4-BE49-F238E27FC236}">
                <a16:creationId xmlns:a16="http://schemas.microsoft.com/office/drawing/2014/main" id="{1009B1E6-3463-4797-B03E-987985CBAE5B}"/>
              </a:ext>
            </a:extLst>
          </p:cNvPr>
          <p:cNvSpPr txBox="1"/>
          <p:nvPr/>
        </p:nvSpPr>
        <p:spPr>
          <a:xfrm>
            <a:off x="839416" y="1844824"/>
            <a:ext cx="3168352" cy="2247424"/>
          </a:xfrm>
          <a:prstGeom prst="wedgeRoundRectCallou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zh-TW" altLang="en-US" dirty="0"/>
              <a:t>搜尋新竹市國教輔導團網站</a:t>
            </a:r>
            <a:br>
              <a:rPr lang="en-US" altLang="zh-TW" dirty="0"/>
            </a:br>
            <a:r>
              <a:rPr lang="en-US" altLang="zh-TW" dirty="0">
                <a:hlinkClick r:id="rId3"/>
              </a:rPr>
              <a:t>http://hcfdt.hc.edu.tw</a:t>
            </a:r>
            <a:endParaRPr lang="en-US" altLang="zh-TW" dirty="0"/>
          </a:p>
          <a:p>
            <a:pPr marL="285750" indent="-285750">
              <a:buFont typeface="Arial" panose="020B0604020202020204" pitchFamily="34" charset="0"/>
              <a:buChar char="•"/>
            </a:pPr>
            <a:r>
              <a:rPr lang="zh-TW" altLang="en-US" dirty="0"/>
              <a:t>點選課程計畫→</a:t>
            </a:r>
            <a:r>
              <a:rPr lang="en-US" altLang="zh-TW" b="1" dirty="0">
                <a:solidFill>
                  <a:srgbClr val="FF0000"/>
                </a:solidFill>
              </a:rPr>
              <a:t>111</a:t>
            </a:r>
            <a:r>
              <a:rPr lang="zh-TW" altLang="en-US" b="1" dirty="0">
                <a:solidFill>
                  <a:srgbClr val="FF0000"/>
                </a:solidFill>
              </a:rPr>
              <a:t>學年度課程計畫</a:t>
            </a:r>
            <a:endParaRPr lang="en-US" altLang="zh-TW" b="1" dirty="0">
              <a:solidFill>
                <a:srgbClr val="FF0000"/>
              </a:solidFill>
            </a:endParaRPr>
          </a:p>
          <a:p>
            <a:pPr marL="285750" indent="-285750">
              <a:buFont typeface="Arial" panose="020B0604020202020204" pitchFamily="34" charset="0"/>
              <a:buChar char="•"/>
            </a:pPr>
            <a:r>
              <a:rPr lang="zh-TW" altLang="en-US" dirty="0"/>
              <a:t>建議使用</a:t>
            </a:r>
            <a:r>
              <a:rPr lang="en-US" altLang="zh-TW" dirty="0"/>
              <a:t>chrome</a:t>
            </a:r>
            <a:r>
              <a:rPr lang="zh-TW" altLang="en-US" dirty="0"/>
              <a:t>瀏覽器</a:t>
            </a:r>
            <a:endParaRPr lang="en-US" altLang="zh-TW" dirty="0"/>
          </a:p>
          <a:p>
            <a:endParaRPr lang="zh-TW" altLang="en-US" dirty="0"/>
          </a:p>
        </p:txBody>
      </p:sp>
      <p:sp>
        <p:nvSpPr>
          <p:cNvPr id="5" name="矩形: 圓角 4">
            <a:extLst>
              <a:ext uri="{FF2B5EF4-FFF2-40B4-BE49-F238E27FC236}">
                <a16:creationId xmlns:a16="http://schemas.microsoft.com/office/drawing/2014/main" id="{C22F6C12-3B9A-4012-8099-4989F60EE76F}"/>
              </a:ext>
            </a:extLst>
          </p:cNvPr>
          <p:cNvSpPr/>
          <p:nvPr/>
        </p:nvSpPr>
        <p:spPr>
          <a:xfrm>
            <a:off x="6600056" y="2708920"/>
            <a:ext cx="1224136" cy="720080"/>
          </a:xfrm>
          <a:prstGeom prst="roundRect">
            <a:avLst/>
          </a:prstGeom>
          <a:noFill/>
          <a:ln w="190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82A0C2C0-B7E6-483B-B891-51944CF9C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597" y="2968536"/>
            <a:ext cx="720000" cy="720000"/>
          </a:xfrm>
          <a:prstGeom prst="rect">
            <a:avLst/>
          </a:prstGeom>
        </p:spPr>
      </p:pic>
    </p:spTree>
    <p:extLst>
      <p:ext uri="{BB962C8B-B14F-4D97-AF65-F5344CB8AC3E}">
        <p14:creationId xmlns:p14="http://schemas.microsoft.com/office/powerpoint/2010/main" val="36565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CB14746-8AF0-4B64-80F2-E901AEC5B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38" y="1306982"/>
            <a:ext cx="10567421" cy="5074345"/>
          </a:xfrm>
          <a:prstGeom prst="rect">
            <a:avLst/>
          </a:prstGeom>
        </p:spPr>
      </p:pic>
      <p:sp>
        <p:nvSpPr>
          <p:cNvPr id="4" name="文字方塊 3">
            <a:extLst>
              <a:ext uri="{FF2B5EF4-FFF2-40B4-BE49-F238E27FC236}">
                <a16:creationId xmlns:a16="http://schemas.microsoft.com/office/drawing/2014/main" id="{1009B1E6-3463-4797-B03E-987985CBAE5B}"/>
              </a:ext>
            </a:extLst>
          </p:cNvPr>
          <p:cNvSpPr txBox="1"/>
          <p:nvPr/>
        </p:nvSpPr>
        <p:spPr>
          <a:xfrm>
            <a:off x="9005825" y="2276872"/>
            <a:ext cx="2940649" cy="3139142"/>
          </a:xfrm>
          <a:prstGeom prst="wedgeRoundRectCallout">
            <a:avLst>
              <a:gd name="adj1" fmla="val -61695"/>
              <a:gd name="adj2" fmla="val -21550"/>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zh-TW" altLang="en-US" dirty="0"/>
              <a:t>網頁跳轉到線上表單</a:t>
            </a:r>
            <a:endParaRPr lang="en-US" altLang="zh-TW" dirty="0"/>
          </a:p>
          <a:p>
            <a:pPr marL="285750" indent="-285750">
              <a:buFont typeface="Arial" panose="020B0604020202020204" pitchFamily="34" charset="0"/>
              <a:buChar char="•"/>
            </a:pPr>
            <a:r>
              <a:rPr lang="zh-TW" altLang="en-US" dirty="0"/>
              <a:t>請填寫貴校各領域</a:t>
            </a:r>
            <a:r>
              <a:rPr lang="en-US" altLang="zh-TW" dirty="0"/>
              <a:t>/</a:t>
            </a:r>
            <a:r>
              <a:rPr lang="zh-TW" altLang="en-US" dirty="0"/>
              <a:t>科目的學習節數</a:t>
            </a:r>
            <a:endParaRPr lang="en-US" altLang="zh-TW" dirty="0"/>
          </a:p>
          <a:p>
            <a:pPr marL="285750" indent="-285750">
              <a:buFont typeface="Arial" panose="020B0604020202020204" pitchFamily="34" charset="0"/>
              <a:buChar char="•"/>
            </a:pPr>
            <a:r>
              <a:rPr lang="zh-TW" altLang="en-US" dirty="0">
                <a:solidFill>
                  <a:srgbClr val="FF0000"/>
                </a:solidFill>
              </a:rPr>
              <a:t>學習總節數會自動加總，無須輸入</a:t>
            </a:r>
            <a:endParaRPr lang="en-US" altLang="zh-TW" dirty="0">
              <a:solidFill>
                <a:srgbClr val="FF0000"/>
              </a:solidFill>
            </a:endParaRPr>
          </a:p>
          <a:p>
            <a:pPr marL="285750" indent="-285750">
              <a:buFont typeface="Arial" panose="020B0604020202020204" pitchFamily="34" charset="0"/>
              <a:buChar char="•"/>
            </a:pPr>
            <a:r>
              <a:rPr lang="zh-TW" altLang="en-US" dirty="0">
                <a:solidFill>
                  <a:srgbClr val="FF0000"/>
                </a:solidFill>
              </a:rPr>
              <a:t>不要更動到其他學校資料喔！</a:t>
            </a:r>
            <a:endParaRPr lang="en-US" altLang="zh-TW" dirty="0">
              <a:solidFill>
                <a:srgbClr val="FF0000"/>
              </a:solidFill>
            </a:endParaRPr>
          </a:p>
          <a:p>
            <a:pPr marL="285750" indent="-285750">
              <a:buFont typeface="Arial" panose="020B0604020202020204" pitchFamily="34" charset="0"/>
              <a:buChar char="•"/>
            </a:pPr>
            <a:r>
              <a:rPr lang="en-US" altLang="zh-TW" dirty="0">
                <a:solidFill>
                  <a:srgbClr val="FF0000"/>
                </a:solidFill>
              </a:rPr>
              <a:t>5/20</a:t>
            </a:r>
            <a:r>
              <a:rPr lang="zh-TW" altLang="en-US" dirty="0">
                <a:solidFill>
                  <a:srgbClr val="FF0000"/>
                </a:solidFill>
              </a:rPr>
              <a:t>前填報完成即可</a:t>
            </a:r>
            <a:endParaRPr lang="en-US" altLang="zh-TW" dirty="0">
              <a:solidFill>
                <a:srgbClr val="FF0000"/>
              </a:solidFill>
            </a:endParaRPr>
          </a:p>
          <a:p>
            <a:pPr marL="285750" indent="-285750">
              <a:buFont typeface="Arial" panose="020B0604020202020204" pitchFamily="34" charset="0"/>
              <a:buChar char="•"/>
            </a:pPr>
            <a:r>
              <a:rPr lang="zh-TW" altLang="en-US" dirty="0"/>
              <a:t>示例以國小，國中請至國中表單填報</a:t>
            </a:r>
          </a:p>
        </p:txBody>
      </p:sp>
      <p:sp>
        <p:nvSpPr>
          <p:cNvPr id="5" name="矩形: 圓角 4">
            <a:extLst>
              <a:ext uri="{FF2B5EF4-FFF2-40B4-BE49-F238E27FC236}">
                <a16:creationId xmlns:a16="http://schemas.microsoft.com/office/drawing/2014/main" id="{C22F6C12-3B9A-4012-8099-4989F60EE76F}"/>
              </a:ext>
            </a:extLst>
          </p:cNvPr>
          <p:cNvSpPr/>
          <p:nvPr/>
        </p:nvSpPr>
        <p:spPr>
          <a:xfrm>
            <a:off x="945167" y="2492896"/>
            <a:ext cx="6590993" cy="1728192"/>
          </a:xfrm>
          <a:prstGeom prst="roundRect">
            <a:avLst>
              <a:gd name="adj" fmla="val 11373"/>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8D1798A8-A86E-4498-A53F-E01F9E38A941}"/>
              </a:ext>
            </a:extLst>
          </p:cNvPr>
          <p:cNvSpPr/>
          <p:nvPr/>
        </p:nvSpPr>
        <p:spPr>
          <a:xfrm>
            <a:off x="7536160" y="596007"/>
            <a:ext cx="3570208" cy="769441"/>
          </a:xfrm>
          <a:prstGeom prst="rect">
            <a:avLst/>
          </a:prstGeom>
        </p:spPr>
        <p:txBody>
          <a:bodyPr wrap="none">
            <a:spAutoFit/>
          </a:bodyPr>
          <a:lstStyle/>
          <a:p>
            <a:r>
              <a:rPr kumimoji="0" lang="zh-TW" altLang="en-US" sz="4400" b="1" dirty="0">
                <a:solidFill>
                  <a:srgbClr val="73BC79"/>
                </a:solidFill>
                <a:latin typeface="+mn-lt"/>
                <a:ea typeface="+mn-ea"/>
                <a:cs typeface="+mn-ea"/>
                <a:sym typeface="+mn-lt"/>
              </a:rPr>
              <a:t>學習節數填報</a:t>
            </a:r>
          </a:p>
        </p:txBody>
      </p:sp>
      <p:sp>
        <p:nvSpPr>
          <p:cNvPr id="8" name="矩形: 圓角 7">
            <a:extLst>
              <a:ext uri="{FF2B5EF4-FFF2-40B4-BE49-F238E27FC236}">
                <a16:creationId xmlns:a16="http://schemas.microsoft.com/office/drawing/2014/main" id="{A86B992A-533B-4637-9D1B-D446BB128CBC}"/>
              </a:ext>
            </a:extLst>
          </p:cNvPr>
          <p:cNvSpPr/>
          <p:nvPr/>
        </p:nvSpPr>
        <p:spPr>
          <a:xfrm>
            <a:off x="7608168" y="2492896"/>
            <a:ext cx="569388" cy="1696250"/>
          </a:xfrm>
          <a:prstGeom prst="round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0365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B1B13B2A-5FAF-4CD4-AF33-FA9700ED7A02}"/>
              </a:ext>
            </a:extLst>
          </p:cNvPr>
          <p:cNvSpPr txBox="1">
            <a:spLocks/>
          </p:cNvSpPr>
          <p:nvPr/>
        </p:nvSpPr>
        <p:spPr>
          <a:xfrm>
            <a:off x="2390333" y="2834933"/>
            <a:ext cx="5217715"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noProof="0" dirty="0">
                <a:latin typeface="+mn-lt"/>
                <a:ea typeface="+mn-ea"/>
                <a:cs typeface="+mn-ea"/>
                <a:sym typeface="+mn-lt"/>
              </a:rPr>
              <a:t>課程計畫上傳方式</a:t>
            </a:r>
            <a:endParaRPr kumimoji="0" lang="en-US" altLang="zh-TW" sz="4800" b="1" i="0" u="none" strike="noStrike" kern="1200" cap="none" spc="0" normalizeH="0" baseline="0" noProof="0" dirty="0">
              <a:ln>
                <a:noFill/>
              </a:ln>
              <a:effectLst/>
              <a:uLnTx/>
              <a:uFillTx/>
              <a:latin typeface="+mn-lt"/>
              <a:ea typeface="+mn-ea"/>
              <a:cs typeface="+mn-ea"/>
              <a:sym typeface="+mn-lt"/>
            </a:endParaRPr>
          </a:p>
        </p:txBody>
      </p:sp>
      <p:grpSp>
        <p:nvGrpSpPr>
          <p:cNvPr id="6" name="群組 5">
            <a:extLst>
              <a:ext uri="{FF2B5EF4-FFF2-40B4-BE49-F238E27FC236}">
                <a16:creationId xmlns:a16="http://schemas.microsoft.com/office/drawing/2014/main" id="{2C89D457-AF03-4470-88A8-397473BD7CF4}"/>
              </a:ext>
            </a:extLst>
          </p:cNvPr>
          <p:cNvGrpSpPr/>
          <p:nvPr/>
        </p:nvGrpSpPr>
        <p:grpSpPr>
          <a:xfrm>
            <a:off x="1343472" y="2636912"/>
            <a:ext cx="1080000" cy="1080000"/>
            <a:chOff x="1901982" y="2642707"/>
            <a:chExt cx="1080000" cy="1080000"/>
          </a:xfrm>
        </p:grpSpPr>
        <p:pic>
          <p:nvPicPr>
            <p:cNvPr id="4" name="圖形 3" descr="地球">
              <a:extLst>
                <a:ext uri="{FF2B5EF4-FFF2-40B4-BE49-F238E27FC236}">
                  <a16:creationId xmlns:a16="http://schemas.microsoft.com/office/drawing/2014/main" id="{96EF171B-F812-4CEC-B7E3-2CB5C92E16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1982" y="2642707"/>
              <a:ext cx="1080000" cy="1080000"/>
            </a:xfrm>
            <a:prstGeom prst="rect">
              <a:avLst/>
            </a:prstGeom>
          </p:spPr>
        </p:pic>
        <p:sp>
          <p:nvSpPr>
            <p:cNvPr id="5" name="文字方塊 4">
              <a:extLst>
                <a:ext uri="{FF2B5EF4-FFF2-40B4-BE49-F238E27FC236}">
                  <a16:creationId xmlns:a16="http://schemas.microsoft.com/office/drawing/2014/main" id="{2739823D-0B62-4160-9964-B62BFECF9EF6}"/>
                </a:ext>
              </a:extLst>
            </p:cNvPr>
            <p:cNvSpPr txBox="1"/>
            <p:nvPr/>
          </p:nvSpPr>
          <p:spPr>
            <a:xfrm>
              <a:off x="2157128" y="2835053"/>
              <a:ext cx="425244" cy="584776"/>
            </a:xfrm>
            <a:prstGeom prst="rect">
              <a:avLst/>
            </a:prstGeom>
            <a:noFill/>
          </p:spPr>
          <p:txBody>
            <a:bodyPr wrap="square" rtlCol="0">
              <a:spAutoFit/>
            </a:bodyPr>
            <a:lstStyle/>
            <a:p>
              <a:r>
                <a:rPr lang="en-US" altLang="zh-TW" sz="3200" dirty="0">
                  <a:solidFill>
                    <a:schemeClr val="bg1"/>
                  </a:solidFill>
                  <a:latin typeface="+mn-lt"/>
                  <a:ea typeface="+mn-ea"/>
                  <a:cs typeface="+mn-ea"/>
                  <a:sym typeface="+mn-lt"/>
                </a:rPr>
                <a:t>4</a:t>
              </a:r>
              <a:endParaRPr lang="zh-TW" altLang="en-US" sz="3200" dirty="0">
                <a:solidFill>
                  <a:schemeClr val="bg1"/>
                </a:solidFill>
                <a:latin typeface="+mn-lt"/>
                <a:ea typeface="+mn-ea"/>
                <a:cs typeface="+mn-ea"/>
                <a:sym typeface="+mn-lt"/>
              </a:endParaRPr>
            </a:p>
          </p:txBody>
        </p:sp>
      </p:grpSp>
      <p:sp>
        <p:nvSpPr>
          <p:cNvPr id="7" name="文字版面配置區 1">
            <a:extLst>
              <a:ext uri="{FF2B5EF4-FFF2-40B4-BE49-F238E27FC236}">
                <a16:creationId xmlns:a16="http://schemas.microsoft.com/office/drawing/2014/main" id="{93BC4ED2-E690-47EE-989B-539C38A2F126}"/>
              </a:ext>
            </a:extLst>
          </p:cNvPr>
          <p:cNvSpPr txBox="1">
            <a:spLocks/>
          </p:cNvSpPr>
          <p:nvPr/>
        </p:nvSpPr>
        <p:spPr>
          <a:xfrm>
            <a:off x="2390333" y="3933056"/>
            <a:ext cx="5001403" cy="432048"/>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noProof="0" dirty="0">
                <a:solidFill>
                  <a:schemeClr val="tx1">
                    <a:lumMod val="50000"/>
                    <a:lumOff val="50000"/>
                  </a:schemeClr>
                </a:solidFill>
                <a:latin typeface="+mn-lt"/>
                <a:ea typeface="+mn-ea"/>
                <a:cs typeface="+mn-ea"/>
                <a:sym typeface="+mn-lt"/>
              </a:rPr>
              <a:t>課程計畫備查實施計畫說明</a:t>
            </a:r>
            <a:endParaRPr kumimoji="0" lang="en-US" altLang="zh-TW" sz="2000" b="1" i="0" u="none" strike="noStrike" kern="1200" cap="none" spc="0" normalizeH="0" baseline="0" noProof="0" dirty="0">
              <a:ln>
                <a:noFill/>
              </a:ln>
              <a:solidFill>
                <a:schemeClr val="tx1">
                  <a:lumMod val="50000"/>
                  <a:lumOff val="50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2496021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8CB5090-541C-4543-9BA2-1D261003B0F5}"/>
              </a:ext>
            </a:extLst>
          </p:cNvPr>
          <p:cNvSpPr txBox="1">
            <a:spLocks/>
          </p:cNvSpPr>
          <p:nvPr/>
        </p:nvSpPr>
        <p:spPr>
          <a:xfrm>
            <a:off x="2514974" y="2852936"/>
            <a:ext cx="7162051" cy="954107"/>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6000" dirty="0">
                <a:latin typeface="+mn-lt"/>
                <a:ea typeface="+mn-ea"/>
                <a:cs typeface="+mn-ea"/>
                <a:sym typeface="+mn-lt"/>
              </a:rPr>
              <a:t>111</a:t>
            </a:r>
            <a:r>
              <a:rPr kumimoji="0" lang="zh-TW" altLang="en-US" sz="6000" dirty="0">
                <a:latin typeface="+mn-lt"/>
                <a:ea typeface="+mn-ea"/>
                <a:cs typeface="+mn-ea"/>
                <a:sym typeface="+mn-lt"/>
              </a:rPr>
              <a:t>課程計畫掛載</a:t>
            </a:r>
            <a:endParaRPr kumimoji="0" lang="en-US" altLang="zh-TW" sz="6000" dirty="0">
              <a:latin typeface="+mn-lt"/>
              <a:ea typeface="+mn-ea"/>
              <a:cs typeface="+mn-ea"/>
              <a:sym typeface="+mn-lt"/>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6000" noProof="0">
                <a:latin typeface="+mn-lt"/>
                <a:ea typeface="+mn-ea"/>
                <a:cs typeface="+mn-ea"/>
                <a:sym typeface="+mn-lt"/>
              </a:rPr>
              <a:t>說明影片</a:t>
            </a:r>
            <a:endParaRPr kumimoji="0" lang="en-US" altLang="zh-TW" sz="6000" b="1" i="0" u="none" strike="noStrike" kern="1200" cap="none" spc="0" normalizeH="0" baseline="0" noProof="0" dirty="0">
              <a:ln>
                <a:noFill/>
              </a:ln>
              <a:effectLst/>
              <a:uLnTx/>
              <a:uFillTx/>
              <a:latin typeface="+mn-lt"/>
              <a:ea typeface="+mn-ea"/>
              <a:cs typeface="+mn-ea"/>
              <a:sym typeface="+mn-lt"/>
            </a:endParaRPr>
          </a:p>
        </p:txBody>
      </p:sp>
    </p:spTree>
    <p:extLst>
      <p:ext uri="{BB962C8B-B14F-4D97-AF65-F5344CB8AC3E}">
        <p14:creationId xmlns:p14="http://schemas.microsoft.com/office/powerpoint/2010/main" val="176371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407368" y="-158706"/>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43" name="object 43"/>
          <p:cNvSpPr txBox="1"/>
          <p:nvPr/>
        </p:nvSpPr>
        <p:spPr>
          <a:xfrm>
            <a:off x="10448378" y="4699061"/>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專</a:t>
            </a:r>
            <a:r>
              <a:rPr sz="1850" b="1" dirty="0">
                <a:solidFill>
                  <a:srgbClr val="CD5B59"/>
                </a:solidFill>
                <a:latin typeface="Microsoft YaHei"/>
                <a:cs typeface="Microsoft YaHei"/>
              </a:rPr>
              <a:t>業</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多元</a:t>
            </a:r>
            <a:endParaRPr sz="1850" dirty="0">
              <a:latin typeface="Microsoft YaHei"/>
              <a:cs typeface="Microsoft YaHei"/>
            </a:endParaRPr>
          </a:p>
        </p:txBody>
      </p:sp>
      <p:sp>
        <p:nvSpPr>
          <p:cNvPr id="44" name="object 44"/>
          <p:cNvSpPr txBox="1"/>
          <p:nvPr/>
        </p:nvSpPr>
        <p:spPr>
          <a:xfrm>
            <a:off x="9127803" y="5516137"/>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素</a:t>
            </a:r>
            <a:r>
              <a:rPr sz="1850" b="1" dirty="0">
                <a:solidFill>
                  <a:srgbClr val="CD5B59"/>
                </a:solidFill>
                <a:latin typeface="Microsoft YaHei"/>
                <a:cs typeface="Microsoft YaHei"/>
              </a:rPr>
              <a:t>養</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精緻</a:t>
            </a:r>
            <a:endParaRPr sz="1850" dirty="0">
              <a:latin typeface="Microsoft YaHei"/>
              <a:cs typeface="Microsoft YaHei"/>
            </a:endParaRPr>
          </a:p>
        </p:txBody>
      </p:sp>
      <p:sp>
        <p:nvSpPr>
          <p:cNvPr id="103" name="文本框 1">
            <a:extLst>
              <a:ext uri="{FF2B5EF4-FFF2-40B4-BE49-F238E27FC236}">
                <a16:creationId xmlns:a16="http://schemas.microsoft.com/office/drawing/2014/main" id="{A6506144-6C7B-A44F-B2DF-E2B4BE73B8EC}"/>
              </a:ext>
            </a:extLst>
          </p:cNvPr>
          <p:cNvSpPr txBox="1">
            <a:spLocks/>
          </p:cNvSpPr>
          <p:nvPr/>
        </p:nvSpPr>
        <p:spPr bwMode="auto">
          <a:xfrm>
            <a:off x="5791390" y="707736"/>
            <a:ext cx="4356628" cy="492443"/>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3200" spc="169" dirty="0">
                <a:cs typeface="+mn-ea"/>
                <a:sym typeface="+mn-lt"/>
              </a:rPr>
              <a:t>打造師生知識遊樂地</a:t>
            </a:r>
            <a:endParaRPr lang="zh-CN" altLang="en-US" sz="1200" spc="169" dirty="0">
              <a:cs typeface="+mn-ea"/>
              <a:sym typeface="+mn-lt"/>
            </a:endParaRPr>
          </a:p>
        </p:txBody>
      </p:sp>
      <p:pic>
        <p:nvPicPr>
          <p:cNvPr id="46" name="圖片 45">
            <a:extLst>
              <a:ext uri="{FF2B5EF4-FFF2-40B4-BE49-F238E27FC236}">
                <a16:creationId xmlns:a16="http://schemas.microsoft.com/office/drawing/2014/main" id="{AB9FE6AF-1DCE-7A4D-99A2-25748764EE1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3113" y="1787245"/>
            <a:ext cx="5173788" cy="3437380"/>
          </a:xfrm>
          <a:prstGeom prst="rect">
            <a:avLst/>
          </a:prstGeom>
        </p:spPr>
      </p:pic>
      <p:sp>
        <p:nvSpPr>
          <p:cNvPr id="47" name="文字方塊 46">
            <a:extLst>
              <a:ext uri="{FF2B5EF4-FFF2-40B4-BE49-F238E27FC236}">
                <a16:creationId xmlns:a16="http://schemas.microsoft.com/office/drawing/2014/main" id="{90D52142-8F88-B84F-A8AA-F5F9CBECE69B}"/>
              </a:ext>
            </a:extLst>
          </p:cNvPr>
          <p:cNvSpPr txBox="1"/>
          <p:nvPr/>
        </p:nvSpPr>
        <p:spPr>
          <a:xfrm>
            <a:off x="6318278" y="2468440"/>
            <a:ext cx="5250329" cy="1569660"/>
          </a:xfrm>
          <a:prstGeom prst="rect">
            <a:avLst/>
          </a:prstGeom>
          <a:noFill/>
        </p:spPr>
        <p:txBody>
          <a:bodyPr wrap="square" rtlCol="0">
            <a:spAutoFit/>
          </a:bodyPr>
          <a:lstStyle/>
          <a:p>
            <a:r>
              <a:rPr kumimoji="1" lang="zh-CN" altLang="en-US" sz="4800" b="1" dirty="0">
                <a:solidFill>
                  <a:srgbClr val="0070C0"/>
                </a:solidFill>
              </a:rPr>
              <a:t>用課程翻轉學習</a:t>
            </a:r>
            <a:endParaRPr kumimoji="1" lang="en-US" altLang="zh-CN" sz="4800" b="1" dirty="0">
              <a:solidFill>
                <a:srgbClr val="0070C0"/>
              </a:solidFill>
            </a:endParaRPr>
          </a:p>
          <a:p>
            <a:r>
              <a:rPr kumimoji="1" lang="zh-CN" altLang="en-US" sz="4800" b="1" dirty="0">
                <a:solidFill>
                  <a:srgbClr val="0070C0"/>
                </a:solidFill>
              </a:rPr>
              <a:t>讓每個孩子都發光</a:t>
            </a:r>
            <a:endParaRPr kumimoji="1" lang="zh-TW" altLang="en-US" sz="4800" b="1" dirty="0">
              <a:solidFill>
                <a:srgbClr val="0070C0"/>
              </a:solidFill>
            </a:endParaRPr>
          </a:p>
        </p:txBody>
      </p:sp>
      <p:sp>
        <p:nvSpPr>
          <p:cNvPr id="50" name="文字方塊 49">
            <a:extLst>
              <a:ext uri="{FF2B5EF4-FFF2-40B4-BE49-F238E27FC236}">
                <a16:creationId xmlns:a16="http://schemas.microsoft.com/office/drawing/2014/main" id="{3FC86D9C-EF9B-DC48-A853-AF95C4F540F8}"/>
              </a:ext>
            </a:extLst>
          </p:cNvPr>
          <p:cNvSpPr txBox="1"/>
          <p:nvPr/>
        </p:nvSpPr>
        <p:spPr>
          <a:xfrm>
            <a:off x="1541376" y="5412082"/>
            <a:ext cx="9289032" cy="830997"/>
          </a:xfrm>
          <a:prstGeom prst="rect">
            <a:avLst/>
          </a:prstGeom>
          <a:noFill/>
        </p:spPr>
        <p:txBody>
          <a:bodyPr wrap="square" rtlCol="0">
            <a:spAutoFit/>
          </a:bodyPr>
          <a:lstStyle/>
          <a:p>
            <a:r>
              <a:rPr kumimoji="1" lang="zh-TW" altLang="en-US" sz="4800" b="1" dirty="0">
                <a:solidFill>
                  <a:srgbClr val="0070C0"/>
                </a:solidFill>
              </a:rPr>
              <a:t>我的心，決定我所能看見的世界</a:t>
            </a:r>
          </a:p>
        </p:txBody>
      </p:sp>
    </p:spTree>
    <p:extLst>
      <p:ext uri="{BB962C8B-B14F-4D97-AF65-F5344CB8AC3E}">
        <p14:creationId xmlns:p14="http://schemas.microsoft.com/office/powerpoint/2010/main" val="754377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F48730-5F4E-4646-8597-FE885091255A}"/>
              </a:ext>
            </a:extLst>
          </p:cNvPr>
          <p:cNvSpPr/>
          <p:nvPr/>
        </p:nvSpPr>
        <p:spPr>
          <a:xfrm>
            <a:off x="1634393" y="2780928"/>
            <a:ext cx="8923213" cy="1862048"/>
          </a:xfrm>
          <a:prstGeom prst="rect">
            <a:avLst/>
          </a:prstGeom>
          <a:solidFill>
            <a:schemeClr val="bg1"/>
          </a:solidFill>
        </p:spPr>
        <p:txBody>
          <a:bodyPr wrap="none">
            <a:spAutoFit/>
          </a:bodyPr>
          <a:lstStyle/>
          <a:p>
            <a:pPr algn="ctr">
              <a:defRPr/>
            </a:pPr>
            <a:r>
              <a:rPr lang="en-US" altLang="zh-CN" sz="11500" b="1" dirty="0">
                <a:ln>
                  <a:solidFill>
                    <a:schemeClr val="bg1"/>
                  </a:solidFill>
                </a:ln>
                <a:effectLst>
                  <a:reflection blurRad="6350" stA="55000" endA="300" endPos="45500" dir="5400000" sy="-100000" algn="bl" rotWithShape="0"/>
                </a:effectLst>
                <a:latin typeface="+mn-lt"/>
                <a:ea typeface="+mn-ea"/>
                <a:cs typeface="+mn-ea"/>
                <a:sym typeface="+mn-lt"/>
              </a:rPr>
              <a:t>THANK </a:t>
            </a:r>
            <a:r>
              <a:rPr lang="en-US" altLang="zh-CN" sz="11500" b="1" dirty="0">
                <a:ln>
                  <a:solidFill>
                    <a:schemeClr val="bg1"/>
                  </a:solidFill>
                </a:ln>
                <a:solidFill>
                  <a:srgbClr val="FF0000"/>
                </a:solidFill>
                <a:effectLst>
                  <a:reflection blurRad="6350" stA="55000" endA="300" endPos="45500" dir="5400000" sy="-100000" algn="bl" rotWithShape="0"/>
                </a:effectLst>
                <a:latin typeface="+mn-lt"/>
                <a:ea typeface="+mn-ea"/>
                <a:cs typeface="+mn-ea"/>
                <a:sym typeface="+mn-lt"/>
              </a:rPr>
              <a:t>YOU</a:t>
            </a:r>
            <a:endParaRPr lang="zh-CN" altLang="en-US" sz="11500" b="1" dirty="0">
              <a:ln>
                <a:solidFill>
                  <a:schemeClr val="bg1"/>
                </a:solidFill>
              </a:ln>
              <a:solidFill>
                <a:srgbClr val="FF0000"/>
              </a:solidFill>
              <a:effectLst>
                <a:reflection blurRad="6350" stA="55000" endA="300" endPos="45500" dir="5400000" sy="-100000" algn="bl" rotWithShape="0"/>
              </a:effectLst>
              <a:latin typeface="+mn-lt"/>
              <a:ea typeface="+mn-ea"/>
              <a:cs typeface="+mn-ea"/>
              <a:sym typeface="+mn-lt"/>
            </a:endParaRPr>
          </a:p>
        </p:txBody>
      </p:sp>
    </p:spTree>
    <p:extLst>
      <p:ext uri="{BB962C8B-B14F-4D97-AF65-F5344CB8AC3E}">
        <p14:creationId xmlns:p14="http://schemas.microsoft.com/office/powerpoint/2010/main" val="2707520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6DCD4CD-FF4B-A54A-8B47-3A156365B194}"/>
              </a:ext>
            </a:extLst>
          </p:cNvPr>
          <p:cNvSpPr>
            <a:spLocks noGrp="1"/>
          </p:cNvSpPr>
          <p:nvPr>
            <p:ph type="sldNum" sz="quarter" idx="12"/>
          </p:nvPr>
        </p:nvSpPr>
        <p:spPr/>
        <p:txBody>
          <a:bodyPr/>
          <a:lstStyle/>
          <a:p>
            <a:pPr>
              <a:defRPr/>
            </a:pPr>
            <a:fld id="{4CCF4DA2-F056-40C2-8B8D-84B01ACAB689}" type="slidenum">
              <a:rPr lang="zh-TW" altLang="en-US" smtClean="0"/>
              <a:pPr>
                <a:defRPr/>
              </a:pPr>
              <a:t>6</a:t>
            </a:fld>
            <a:endParaRPr lang="zh-TW" altLang="en-US"/>
          </a:p>
        </p:txBody>
      </p:sp>
      <p:grpSp>
        <p:nvGrpSpPr>
          <p:cNvPr id="5" name="Google Shape;96;p3">
            <a:extLst>
              <a:ext uri="{FF2B5EF4-FFF2-40B4-BE49-F238E27FC236}">
                <a16:creationId xmlns:a16="http://schemas.microsoft.com/office/drawing/2014/main" id="{ACB2C9F4-510B-FC46-8F08-4C70A23C928D}"/>
              </a:ext>
            </a:extLst>
          </p:cNvPr>
          <p:cNvGrpSpPr/>
          <p:nvPr/>
        </p:nvGrpSpPr>
        <p:grpSpPr>
          <a:xfrm>
            <a:off x="1774826" y="1844824"/>
            <a:ext cx="4609207" cy="4392463"/>
            <a:chOff x="158" y="565"/>
            <a:chExt cx="3234" cy="3364"/>
          </a:xfrm>
        </p:grpSpPr>
        <p:sp>
          <p:nvSpPr>
            <p:cNvPr id="6" name="Google Shape;97;p3">
              <a:extLst>
                <a:ext uri="{FF2B5EF4-FFF2-40B4-BE49-F238E27FC236}">
                  <a16:creationId xmlns:a16="http://schemas.microsoft.com/office/drawing/2014/main" id="{94384DD9-F532-E84B-B8EF-CFC42A77C48C}"/>
                </a:ext>
              </a:extLst>
            </p:cNvPr>
            <p:cNvSpPr/>
            <p:nvPr/>
          </p:nvSpPr>
          <p:spPr>
            <a:xfrm>
              <a:off x="2193" y="1667"/>
              <a:ext cx="1199" cy="282"/>
            </a:xfrm>
            <a:prstGeom prst="rightArrow">
              <a:avLst>
                <a:gd name="adj1" fmla="val 16033"/>
                <a:gd name="adj2" fmla="val 4577"/>
              </a:avLst>
            </a:prstGeom>
            <a:gradFill>
              <a:gsLst>
                <a:gs pos="0">
                  <a:srgbClr val="6399AB"/>
                </a:gs>
                <a:gs pos="100000">
                  <a:srgbClr val="BAD2DA"/>
                </a:gs>
              </a:gsLst>
              <a:lin ang="10800000" scaled="0"/>
            </a:gradFill>
            <a:ln>
              <a:noFill/>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endParaRPr sz="2400">
                <a:solidFill>
                  <a:schemeClr val="dk1"/>
                </a:solidFill>
                <a:latin typeface="Arial"/>
                <a:ea typeface="Arial"/>
                <a:cs typeface="Arial"/>
                <a:sym typeface="Arial"/>
              </a:endParaRPr>
            </a:p>
          </p:txBody>
        </p:sp>
        <p:sp>
          <p:nvSpPr>
            <p:cNvPr id="7" name="Google Shape;98;p3">
              <a:extLst>
                <a:ext uri="{FF2B5EF4-FFF2-40B4-BE49-F238E27FC236}">
                  <a16:creationId xmlns:a16="http://schemas.microsoft.com/office/drawing/2014/main" id="{0664C694-2FC5-AB43-BC64-480300395212}"/>
                </a:ext>
              </a:extLst>
            </p:cNvPr>
            <p:cNvSpPr/>
            <p:nvPr/>
          </p:nvSpPr>
          <p:spPr>
            <a:xfrm>
              <a:off x="2193" y="2518"/>
              <a:ext cx="1199" cy="282"/>
            </a:xfrm>
            <a:prstGeom prst="rightArrow">
              <a:avLst>
                <a:gd name="adj1" fmla="val 16033"/>
                <a:gd name="adj2" fmla="val 4577"/>
              </a:avLst>
            </a:prstGeom>
            <a:gradFill>
              <a:gsLst>
                <a:gs pos="0">
                  <a:srgbClr val="6399AB"/>
                </a:gs>
                <a:gs pos="100000">
                  <a:srgbClr val="BAD2DA"/>
                </a:gs>
              </a:gsLst>
              <a:lin ang="10800000" scaled="0"/>
            </a:gradFill>
            <a:ln>
              <a:noFill/>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endParaRPr sz="2400">
                <a:solidFill>
                  <a:schemeClr val="dk1"/>
                </a:solidFill>
                <a:latin typeface="Arial"/>
                <a:ea typeface="Arial"/>
                <a:cs typeface="Arial"/>
                <a:sym typeface="Arial"/>
              </a:endParaRPr>
            </a:p>
          </p:txBody>
        </p:sp>
        <p:sp>
          <p:nvSpPr>
            <p:cNvPr id="8" name="Google Shape;99;p3">
              <a:extLst>
                <a:ext uri="{FF2B5EF4-FFF2-40B4-BE49-F238E27FC236}">
                  <a16:creationId xmlns:a16="http://schemas.microsoft.com/office/drawing/2014/main" id="{3407A7CD-D110-3844-95B8-1F112F23314D}"/>
                </a:ext>
              </a:extLst>
            </p:cNvPr>
            <p:cNvSpPr/>
            <p:nvPr/>
          </p:nvSpPr>
          <p:spPr>
            <a:xfrm>
              <a:off x="2193" y="3394"/>
              <a:ext cx="1199" cy="282"/>
            </a:xfrm>
            <a:prstGeom prst="rightArrow">
              <a:avLst>
                <a:gd name="adj1" fmla="val 16033"/>
                <a:gd name="adj2" fmla="val 4577"/>
              </a:avLst>
            </a:prstGeom>
            <a:gradFill>
              <a:gsLst>
                <a:gs pos="0">
                  <a:srgbClr val="6399AB"/>
                </a:gs>
                <a:gs pos="100000">
                  <a:srgbClr val="BAD2DA"/>
                </a:gs>
              </a:gsLst>
              <a:lin ang="10800000" scaled="0"/>
            </a:gradFill>
            <a:ln>
              <a:noFill/>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endParaRPr sz="2400">
                <a:solidFill>
                  <a:schemeClr val="dk1"/>
                </a:solidFill>
                <a:latin typeface="Arial"/>
                <a:ea typeface="Arial"/>
                <a:cs typeface="Arial"/>
                <a:sym typeface="Arial"/>
              </a:endParaRPr>
            </a:p>
          </p:txBody>
        </p:sp>
        <p:sp>
          <p:nvSpPr>
            <p:cNvPr id="9" name="Google Shape;100;p3">
              <a:extLst>
                <a:ext uri="{FF2B5EF4-FFF2-40B4-BE49-F238E27FC236}">
                  <a16:creationId xmlns:a16="http://schemas.microsoft.com/office/drawing/2014/main" id="{1AB137E2-2894-AF46-8783-773D466E189B}"/>
                </a:ext>
              </a:extLst>
            </p:cNvPr>
            <p:cNvSpPr/>
            <p:nvPr/>
          </p:nvSpPr>
          <p:spPr>
            <a:xfrm>
              <a:off x="158" y="1435"/>
              <a:ext cx="2265" cy="716"/>
            </a:xfrm>
            <a:prstGeom prst="ellipse">
              <a:avLst/>
            </a:prstGeom>
            <a:solidFill>
              <a:srgbClr val="9BBB59"/>
            </a:solidFill>
            <a:ln w="25400" cap="flat" cmpd="sng">
              <a:solidFill>
                <a:srgbClr val="FFFFFF"/>
              </a:solidFill>
              <a:prstDash val="solid"/>
              <a:miter lim="800000"/>
              <a:headEnd type="none" w="sm" len="sm"/>
              <a:tailEnd type="none" w="sm" len="sm"/>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r>
                <a:rPr lang="zh-TW" altLang="en-US" sz="3600" b="1" dirty="0">
                  <a:solidFill>
                    <a:schemeClr val="bg1"/>
                  </a:solidFill>
                  <a:latin typeface="Arial"/>
                  <a:ea typeface="Arial"/>
                  <a:cs typeface="Arial"/>
                  <a:sym typeface="Arial"/>
                </a:rPr>
                <a:t>美學扎根</a:t>
              </a:r>
              <a:endParaRPr sz="3600" b="1" dirty="0">
                <a:solidFill>
                  <a:schemeClr val="bg1"/>
                </a:solidFill>
                <a:latin typeface="Arial"/>
                <a:ea typeface="Arial"/>
                <a:cs typeface="Arial"/>
                <a:sym typeface="Arial"/>
              </a:endParaRPr>
            </a:p>
          </p:txBody>
        </p:sp>
        <p:sp>
          <p:nvSpPr>
            <p:cNvPr id="10" name="Google Shape;101;p3">
              <a:extLst>
                <a:ext uri="{FF2B5EF4-FFF2-40B4-BE49-F238E27FC236}">
                  <a16:creationId xmlns:a16="http://schemas.microsoft.com/office/drawing/2014/main" id="{32CBC983-8065-4E45-9C26-CD71A213053A}"/>
                </a:ext>
              </a:extLst>
            </p:cNvPr>
            <p:cNvSpPr/>
            <p:nvPr/>
          </p:nvSpPr>
          <p:spPr>
            <a:xfrm>
              <a:off x="158" y="2311"/>
              <a:ext cx="2265" cy="715"/>
            </a:xfrm>
            <a:prstGeom prst="ellipse">
              <a:avLst/>
            </a:prstGeom>
            <a:solidFill>
              <a:srgbClr val="FF9300"/>
            </a:solidFill>
            <a:ln w="25400" cap="flat" cmpd="sng">
              <a:solidFill>
                <a:srgbClr val="FFFFFF"/>
              </a:solidFill>
              <a:prstDash val="solid"/>
              <a:miter lim="800000"/>
              <a:headEnd type="none" w="sm" len="sm"/>
              <a:tailEnd type="none" w="sm" len="sm"/>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r>
                <a:rPr lang="zh-TW" altLang="en-US" sz="3600" b="1" dirty="0">
                  <a:solidFill>
                    <a:schemeClr val="bg1"/>
                  </a:solidFill>
                  <a:latin typeface="Arial"/>
                  <a:ea typeface="Arial"/>
                  <a:cs typeface="Arial"/>
                  <a:sym typeface="Arial"/>
                </a:rPr>
                <a:t>均衡優質</a:t>
              </a:r>
              <a:endParaRPr sz="3600" b="1" dirty="0">
                <a:solidFill>
                  <a:schemeClr val="bg1"/>
                </a:solidFill>
                <a:latin typeface="Arial"/>
                <a:ea typeface="Arial"/>
                <a:cs typeface="Arial"/>
                <a:sym typeface="Arial"/>
              </a:endParaRPr>
            </a:p>
          </p:txBody>
        </p:sp>
        <p:sp>
          <p:nvSpPr>
            <p:cNvPr id="11" name="Google Shape;102;p3">
              <a:extLst>
                <a:ext uri="{FF2B5EF4-FFF2-40B4-BE49-F238E27FC236}">
                  <a16:creationId xmlns:a16="http://schemas.microsoft.com/office/drawing/2014/main" id="{870F3A5E-DDE3-5546-B604-30644C5D4E88}"/>
                </a:ext>
              </a:extLst>
            </p:cNvPr>
            <p:cNvSpPr/>
            <p:nvPr/>
          </p:nvSpPr>
          <p:spPr>
            <a:xfrm>
              <a:off x="158" y="3213"/>
              <a:ext cx="2265" cy="716"/>
            </a:xfrm>
            <a:prstGeom prst="ellipse">
              <a:avLst/>
            </a:prstGeom>
            <a:solidFill>
              <a:srgbClr val="4F81BD"/>
            </a:solidFill>
            <a:ln w="25400" cap="flat" cmpd="sng">
              <a:solidFill>
                <a:srgbClr val="FFFFFF"/>
              </a:solidFill>
              <a:prstDash val="solid"/>
              <a:miter lim="800000"/>
              <a:headEnd type="none" w="sm" len="sm"/>
              <a:tailEnd type="none" w="sm" len="sm"/>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r>
                <a:rPr lang="zh-TW" altLang="en-US" sz="3600" b="1" dirty="0">
                  <a:solidFill>
                    <a:schemeClr val="bg1"/>
                  </a:solidFill>
                  <a:latin typeface="Arial"/>
                  <a:ea typeface="Arial"/>
                  <a:cs typeface="Arial"/>
                  <a:sym typeface="Arial"/>
                </a:rPr>
                <a:t>國際接軌</a:t>
              </a:r>
              <a:endParaRPr sz="3600" b="1" dirty="0">
                <a:solidFill>
                  <a:schemeClr val="bg1"/>
                </a:solidFill>
                <a:latin typeface="Arial"/>
                <a:ea typeface="Arial"/>
                <a:cs typeface="Arial"/>
                <a:sym typeface="Arial"/>
              </a:endParaRPr>
            </a:p>
          </p:txBody>
        </p:sp>
        <p:sp>
          <p:nvSpPr>
            <p:cNvPr id="12" name="Google Shape;103;p3">
              <a:extLst>
                <a:ext uri="{FF2B5EF4-FFF2-40B4-BE49-F238E27FC236}">
                  <a16:creationId xmlns:a16="http://schemas.microsoft.com/office/drawing/2014/main" id="{2A746D57-D4DF-684F-90A0-92CD82041625}"/>
                </a:ext>
              </a:extLst>
            </p:cNvPr>
            <p:cNvSpPr/>
            <p:nvPr/>
          </p:nvSpPr>
          <p:spPr>
            <a:xfrm>
              <a:off x="2193" y="797"/>
              <a:ext cx="1199" cy="282"/>
            </a:xfrm>
            <a:prstGeom prst="rightArrow">
              <a:avLst>
                <a:gd name="adj1" fmla="val 16033"/>
                <a:gd name="adj2" fmla="val 4577"/>
              </a:avLst>
            </a:prstGeom>
            <a:gradFill>
              <a:gsLst>
                <a:gs pos="0">
                  <a:srgbClr val="6399AB"/>
                </a:gs>
                <a:gs pos="100000">
                  <a:srgbClr val="BAD2DA"/>
                </a:gs>
              </a:gsLst>
              <a:lin ang="10800000" scaled="0"/>
            </a:gradFill>
            <a:ln>
              <a:noFill/>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endParaRPr sz="2400">
                <a:solidFill>
                  <a:schemeClr val="dk1"/>
                </a:solidFill>
                <a:latin typeface="Arial"/>
                <a:ea typeface="Arial"/>
                <a:cs typeface="Arial"/>
                <a:sym typeface="Arial"/>
              </a:endParaRPr>
            </a:p>
          </p:txBody>
        </p:sp>
        <p:sp>
          <p:nvSpPr>
            <p:cNvPr id="13" name="Google Shape;104;p3">
              <a:extLst>
                <a:ext uri="{FF2B5EF4-FFF2-40B4-BE49-F238E27FC236}">
                  <a16:creationId xmlns:a16="http://schemas.microsoft.com/office/drawing/2014/main" id="{AF179BA8-D6C3-B44C-9DAC-3EFF47FC7330}"/>
                </a:ext>
              </a:extLst>
            </p:cNvPr>
            <p:cNvSpPr/>
            <p:nvPr/>
          </p:nvSpPr>
          <p:spPr>
            <a:xfrm>
              <a:off x="158" y="565"/>
              <a:ext cx="2265" cy="716"/>
            </a:xfrm>
            <a:prstGeom prst="ellipse">
              <a:avLst/>
            </a:prstGeom>
            <a:solidFill>
              <a:schemeClr val="accent2"/>
            </a:solidFill>
            <a:ln w="25400" cap="flat" cmpd="sng">
              <a:solidFill>
                <a:srgbClr val="FFFFFF"/>
              </a:solidFill>
              <a:prstDash val="solid"/>
              <a:miter lim="800000"/>
              <a:headEnd type="none" w="sm" len="sm"/>
              <a:tailEnd type="none" w="sm" len="sm"/>
            </a:ln>
            <a:effectLst>
              <a:outerShdw blurRad="63500" dist="107763" dir="2700000">
                <a:schemeClr val="lt2">
                  <a:alpha val="49803"/>
                </a:schemeClr>
              </a:outerShdw>
            </a:effectLst>
          </p:spPr>
          <p:txBody>
            <a:bodyPr spcFirstLastPara="1" wrap="square" lIns="45700" tIns="44450" rIns="45700" bIns="44450" anchor="ctr" anchorCtr="1">
              <a:noAutofit/>
            </a:bodyPr>
            <a:lstStyle/>
            <a:p>
              <a:pPr>
                <a:spcBef>
                  <a:spcPts val="0"/>
                </a:spcBef>
                <a:spcAft>
                  <a:spcPts val="0"/>
                </a:spcAft>
              </a:pPr>
              <a:r>
                <a:rPr lang="zh-TW" altLang="en-US" sz="3600" b="1" dirty="0">
                  <a:solidFill>
                    <a:schemeClr val="bg1"/>
                  </a:solidFill>
                  <a:latin typeface="Arial"/>
                  <a:ea typeface="Arial"/>
                  <a:cs typeface="Arial"/>
                  <a:sym typeface="Arial"/>
                </a:rPr>
                <a:t>科技活用</a:t>
              </a:r>
              <a:endParaRPr sz="3600" b="1" dirty="0">
                <a:solidFill>
                  <a:schemeClr val="bg1"/>
                </a:solidFill>
                <a:latin typeface="Arial"/>
                <a:ea typeface="Arial"/>
                <a:cs typeface="Arial"/>
                <a:sym typeface="Arial"/>
              </a:endParaRPr>
            </a:p>
          </p:txBody>
        </p:sp>
      </p:grpSp>
      <p:grpSp>
        <p:nvGrpSpPr>
          <p:cNvPr id="18" name="Group 2">
            <a:extLst>
              <a:ext uri="{FF2B5EF4-FFF2-40B4-BE49-F238E27FC236}">
                <a16:creationId xmlns:a16="http://schemas.microsoft.com/office/drawing/2014/main" id="{664AA709-F118-684D-BB63-799A1A3069CB}"/>
              </a:ext>
            </a:extLst>
          </p:cNvPr>
          <p:cNvGrpSpPr>
            <a:grpSpLocks/>
          </p:cNvGrpSpPr>
          <p:nvPr/>
        </p:nvGrpSpPr>
        <p:grpSpPr bwMode="auto">
          <a:xfrm>
            <a:off x="6426738" y="1484784"/>
            <a:ext cx="5765262" cy="4608512"/>
            <a:chOff x="1332" y="810"/>
            <a:chExt cx="3072" cy="2984"/>
          </a:xfrm>
        </p:grpSpPr>
        <p:sp>
          <p:nvSpPr>
            <p:cNvPr id="19" name="Oval 3">
              <a:extLst>
                <a:ext uri="{FF2B5EF4-FFF2-40B4-BE49-F238E27FC236}">
                  <a16:creationId xmlns:a16="http://schemas.microsoft.com/office/drawing/2014/main" id="{776CD145-75A6-5645-B540-315A5EE8C738}"/>
                </a:ext>
              </a:extLst>
            </p:cNvPr>
            <p:cNvSpPr>
              <a:spLocks noChangeArrowheads="1"/>
            </p:cNvSpPr>
            <p:nvPr/>
          </p:nvSpPr>
          <p:spPr bwMode="gray">
            <a:xfrm>
              <a:off x="1332" y="810"/>
              <a:ext cx="3072" cy="2984"/>
            </a:xfrm>
            <a:prstGeom prst="ellipse">
              <a:avLst/>
            </a:prstGeom>
            <a:solidFill>
              <a:srgbClr val="C7B618"/>
            </a:solidFill>
            <a:ln w="25400">
              <a:solidFill>
                <a:srgbClr val="FFFFFF"/>
              </a:solidFill>
              <a:round/>
              <a:headEnd/>
              <a:tailEnd/>
            </a:ln>
          </p:spPr>
          <p:txBody>
            <a:bodyPr lIns="45720" tIns="44450" rIns="45720" bIns="44450" anchor="ctr" anchorCtr="1"/>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r>
                <a:rPr lang="zh-TW" altLang="en-US" sz="1800" dirty="0"/>
                <a:t>中</a:t>
              </a:r>
            </a:p>
          </p:txBody>
        </p:sp>
        <p:sp>
          <p:nvSpPr>
            <p:cNvPr id="20" name="Oval 4">
              <a:extLst>
                <a:ext uri="{FF2B5EF4-FFF2-40B4-BE49-F238E27FC236}">
                  <a16:creationId xmlns:a16="http://schemas.microsoft.com/office/drawing/2014/main" id="{E5A4550C-6847-7B4E-B716-94B076888EDF}"/>
                </a:ext>
              </a:extLst>
            </p:cNvPr>
            <p:cNvSpPr>
              <a:spLocks noChangeArrowheads="1"/>
            </p:cNvSpPr>
            <p:nvPr/>
          </p:nvSpPr>
          <p:spPr bwMode="gray">
            <a:xfrm>
              <a:off x="1776" y="1658"/>
              <a:ext cx="2208" cy="2112"/>
            </a:xfrm>
            <a:prstGeom prst="ellipse">
              <a:avLst/>
            </a:prstGeom>
            <a:solidFill>
              <a:schemeClr val="accent3">
                <a:lumMod val="60000"/>
                <a:lumOff val="40000"/>
              </a:schemeClr>
            </a:solidFill>
            <a:ln w="25400">
              <a:solidFill>
                <a:srgbClr val="FFFFFF"/>
              </a:solidFill>
              <a:round/>
              <a:headEnd/>
              <a:tailEnd/>
            </a:ln>
          </p:spPr>
          <p:txBody>
            <a:bodyPr lIns="45720" tIns="44450" rIns="45720" bIns="44450" anchor="ctr" anchorCtr="1"/>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lang="en-US" altLang="zh-TW" sz="1800" dirty="0"/>
            </a:p>
          </p:txBody>
        </p:sp>
        <p:sp>
          <p:nvSpPr>
            <p:cNvPr id="21" name="Oval 5">
              <a:extLst>
                <a:ext uri="{FF2B5EF4-FFF2-40B4-BE49-F238E27FC236}">
                  <a16:creationId xmlns:a16="http://schemas.microsoft.com/office/drawing/2014/main" id="{6104CD9B-4C8C-6142-ACF0-63CB053A5969}"/>
                </a:ext>
              </a:extLst>
            </p:cNvPr>
            <p:cNvSpPr>
              <a:spLocks noChangeArrowheads="1"/>
            </p:cNvSpPr>
            <p:nvPr/>
          </p:nvSpPr>
          <p:spPr bwMode="gray">
            <a:xfrm>
              <a:off x="2208" y="2379"/>
              <a:ext cx="1462" cy="1376"/>
            </a:xfrm>
            <a:prstGeom prst="ellipse">
              <a:avLst/>
            </a:prstGeom>
            <a:solidFill>
              <a:srgbClr val="FFC000"/>
            </a:solidFill>
            <a:ln w="25400">
              <a:solidFill>
                <a:srgbClr val="FAE300"/>
              </a:solidFill>
              <a:round/>
              <a:headEnd/>
              <a:tailEnd/>
            </a:ln>
          </p:spPr>
          <p:txBody>
            <a:bodyPr lIns="45720" tIns="44450" rIns="45720" bIns="44450" anchor="ctr" anchorCtr="1"/>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lang="zh-TW" altLang="en-US" sz="1800" dirty="0"/>
            </a:p>
          </p:txBody>
        </p:sp>
      </p:grpSp>
      <p:sp>
        <p:nvSpPr>
          <p:cNvPr id="24" name="文字方塊 23">
            <a:extLst>
              <a:ext uri="{FF2B5EF4-FFF2-40B4-BE49-F238E27FC236}">
                <a16:creationId xmlns:a16="http://schemas.microsoft.com/office/drawing/2014/main" id="{8BA64318-9E1C-7C45-BA04-16367CBDCD48}"/>
              </a:ext>
            </a:extLst>
          </p:cNvPr>
          <p:cNvSpPr txBox="1"/>
          <p:nvPr/>
        </p:nvSpPr>
        <p:spPr>
          <a:xfrm>
            <a:off x="8352125" y="3270610"/>
            <a:ext cx="1959529" cy="461665"/>
          </a:xfrm>
          <a:prstGeom prst="rect">
            <a:avLst/>
          </a:prstGeom>
          <a:noFill/>
        </p:spPr>
        <p:txBody>
          <a:bodyPr wrap="square" rtlCol="0">
            <a:spAutoFit/>
          </a:bodyPr>
          <a:lstStyle/>
          <a:p>
            <a:pPr algn="ctr"/>
            <a:r>
              <a:rPr lang="zh-TW" altLang="en-US" sz="2400" b="1" dirty="0">
                <a:latin typeface="Microsoft JhengHei" panose="020B0604030504040204" pitchFamily="34" charset="-120"/>
                <a:ea typeface="Microsoft JhengHei" panose="020B0604030504040204" pitchFamily="34" charset="-120"/>
              </a:rPr>
              <a:t>課程地圖</a:t>
            </a:r>
          </a:p>
        </p:txBody>
      </p:sp>
      <p:sp>
        <p:nvSpPr>
          <p:cNvPr id="25" name="文字方塊 24">
            <a:extLst>
              <a:ext uri="{FF2B5EF4-FFF2-40B4-BE49-F238E27FC236}">
                <a16:creationId xmlns:a16="http://schemas.microsoft.com/office/drawing/2014/main" id="{D6783CFF-7F73-F041-A3A6-076877EB29A4}"/>
              </a:ext>
            </a:extLst>
          </p:cNvPr>
          <p:cNvSpPr txBox="1"/>
          <p:nvPr/>
        </p:nvSpPr>
        <p:spPr>
          <a:xfrm>
            <a:off x="8448991" y="4804271"/>
            <a:ext cx="1959529" cy="461665"/>
          </a:xfrm>
          <a:prstGeom prst="rect">
            <a:avLst/>
          </a:prstGeom>
          <a:noFill/>
        </p:spPr>
        <p:txBody>
          <a:bodyPr wrap="square" rtlCol="0">
            <a:spAutoFit/>
          </a:bodyPr>
          <a:lstStyle/>
          <a:p>
            <a:pPr algn="ctr"/>
            <a:r>
              <a:rPr lang="zh-TW" altLang="en-US" sz="2400" b="1" dirty="0">
                <a:latin typeface="Microsoft JhengHei" panose="020B0604030504040204" pitchFamily="34" charset="-120"/>
                <a:ea typeface="Microsoft JhengHei" panose="020B0604030504040204" pitchFamily="34" charset="-120"/>
              </a:rPr>
              <a:t>學生圖像</a:t>
            </a:r>
          </a:p>
        </p:txBody>
      </p:sp>
      <p:sp>
        <p:nvSpPr>
          <p:cNvPr id="22" name="文字方塊 21">
            <a:extLst>
              <a:ext uri="{FF2B5EF4-FFF2-40B4-BE49-F238E27FC236}">
                <a16:creationId xmlns:a16="http://schemas.microsoft.com/office/drawing/2014/main" id="{8BF1FB63-0686-9D49-8176-B8C5C44C8E7B}"/>
              </a:ext>
            </a:extLst>
          </p:cNvPr>
          <p:cNvSpPr txBox="1"/>
          <p:nvPr/>
        </p:nvSpPr>
        <p:spPr>
          <a:xfrm>
            <a:off x="8306446" y="1936782"/>
            <a:ext cx="1959529" cy="461665"/>
          </a:xfrm>
          <a:prstGeom prst="rect">
            <a:avLst/>
          </a:prstGeom>
          <a:noFill/>
        </p:spPr>
        <p:txBody>
          <a:bodyPr wrap="square" rtlCol="0">
            <a:spAutoFit/>
          </a:bodyPr>
          <a:lstStyle/>
          <a:p>
            <a:pPr algn="ctr"/>
            <a:r>
              <a:rPr lang="zh-TW" altLang="en-US" sz="2400" b="1" dirty="0">
                <a:latin typeface="Microsoft JhengHei" panose="020B0604030504040204" pitchFamily="34" charset="-120"/>
                <a:ea typeface="Microsoft JhengHei" panose="020B0604030504040204" pitchFamily="34" charset="-120"/>
              </a:rPr>
              <a:t>生活素養</a:t>
            </a:r>
          </a:p>
        </p:txBody>
      </p:sp>
    </p:spTree>
    <p:extLst>
      <p:ext uri="{BB962C8B-B14F-4D97-AF65-F5344CB8AC3E}">
        <p14:creationId xmlns:p14="http://schemas.microsoft.com/office/powerpoint/2010/main" val="333067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43" name="object 43"/>
          <p:cNvSpPr txBox="1"/>
          <p:nvPr/>
        </p:nvSpPr>
        <p:spPr>
          <a:xfrm>
            <a:off x="10448378" y="4699061"/>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專</a:t>
            </a:r>
            <a:r>
              <a:rPr sz="1850" b="1" dirty="0">
                <a:solidFill>
                  <a:srgbClr val="CD5B59"/>
                </a:solidFill>
                <a:latin typeface="Microsoft YaHei"/>
                <a:cs typeface="Microsoft YaHei"/>
              </a:rPr>
              <a:t>業</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多元</a:t>
            </a:r>
            <a:endParaRPr sz="1850" dirty="0">
              <a:latin typeface="Microsoft YaHei"/>
              <a:cs typeface="Microsoft YaHei"/>
            </a:endParaRPr>
          </a:p>
        </p:txBody>
      </p:sp>
      <p:sp>
        <p:nvSpPr>
          <p:cNvPr id="44" name="object 44"/>
          <p:cNvSpPr txBox="1"/>
          <p:nvPr/>
        </p:nvSpPr>
        <p:spPr>
          <a:xfrm>
            <a:off x="8419219" y="5604228"/>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素</a:t>
            </a:r>
            <a:r>
              <a:rPr sz="1850" b="1" dirty="0">
                <a:solidFill>
                  <a:srgbClr val="CD5B59"/>
                </a:solidFill>
                <a:latin typeface="Microsoft YaHei"/>
                <a:cs typeface="Microsoft YaHei"/>
              </a:rPr>
              <a:t>養</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精緻</a:t>
            </a:r>
            <a:endParaRPr sz="1850" dirty="0">
              <a:latin typeface="Microsoft YaHei"/>
              <a:cs typeface="Microsoft YaHei"/>
            </a:endParaRPr>
          </a:p>
        </p:txBody>
      </p:sp>
      <p:sp>
        <p:nvSpPr>
          <p:cNvPr id="46" name="文本框 1">
            <a:extLst>
              <a:ext uri="{FF2B5EF4-FFF2-40B4-BE49-F238E27FC236}">
                <a16:creationId xmlns:a16="http://schemas.microsoft.com/office/drawing/2014/main" id="{983A5C12-FDDE-7F4F-8190-6028EB92031B}"/>
              </a:ext>
            </a:extLst>
          </p:cNvPr>
          <p:cNvSpPr txBox="1">
            <a:spLocks/>
          </p:cNvSpPr>
          <p:nvPr/>
        </p:nvSpPr>
        <p:spPr bwMode="auto">
          <a:xfrm>
            <a:off x="4056047" y="817950"/>
            <a:ext cx="7697262" cy="553998"/>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3600" spc="169" dirty="0">
                <a:cs typeface="+mn-ea"/>
                <a:sym typeface="+mn-lt"/>
              </a:rPr>
              <a:t>課程美學：課程與計畫的系統整合</a:t>
            </a:r>
            <a:endParaRPr lang="zh-CN" altLang="en-US" sz="3600" spc="169" dirty="0">
              <a:cs typeface="+mn-ea"/>
              <a:sym typeface="+mn-lt"/>
            </a:endParaRPr>
          </a:p>
        </p:txBody>
      </p:sp>
      <p:grpSp>
        <p:nvGrpSpPr>
          <p:cNvPr id="51" name="群組 50">
            <a:extLst>
              <a:ext uri="{FF2B5EF4-FFF2-40B4-BE49-F238E27FC236}">
                <a16:creationId xmlns:a16="http://schemas.microsoft.com/office/drawing/2014/main" id="{3434B78E-EC84-CE42-9ABA-C5F2797F58E9}"/>
              </a:ext>
            </a:extLst>
          </p:cNvPr>
          <p:cNvGrpSpPr/>
          <p:nvPr/>
        </p:nvGrpSpPr>
        <p:grpSpPr>
          <a:xfrm>
            <a:off x="527940" y="1454824"/>
            <a:ext cx="2351028" cy="4851250"/>
            <a:chOff x="435868" y="677906"/>
            <a:chExt cx="1182840" cy="4851250"/>
          </a:xfrm>
        </p:grpSpPr>
        <p:sp>
          <p:nvSpPr>
            <p:cNvPr id="52" name="Google Shape;346;p18">
              <a:extLst>
                <a:ext uri="{FF2B5EF4-FFF2-40B4-BE49-F238E27FC236}">
                  <a16:creationId xmlns:a16="http://schemas.microsoft.com/office/drawing/2014/main" id="{6A45FECE-B4F9-CA40-B537-D01BA1B310E1}"/>
                </a:ext>
              </a:extLst>
            </p:cNvPr>
            <p:cNvSpPr txBox="1"/>
            <p:nvPr/>
          </p:nvSpPr>
          <p:spPr>
            <a:xfrm>
              <a:off x="443251" y="3323075"/>
              <a:ext cx="1175457" cy="975149"/>
            </a:xfrm>
            <a:prstGeom prst="rect">
              <a:avLst/>
            </a:prstGeom>
            <a:solidFill>
              <a:srgbClr val="CADD83"/>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4000" b="1" dirty="0"/>
                <a:t>跨域整合</a:t>
              </a:r>
              <a:endParaRPr sz="4000" b="1" dirty="0"/>
            </a:p>
          </p:txBody>
        </p:sp>
        <p:sp>
          <p:nvSpPr>
            <p:cNvPr id="53" name="Google Shape;346;p18">
              <a:extLst>
                <a:ext uri="{FF2B5EF4-FFF2-40B4-BE49-F238E27FC236}">
                  <a16:creationId xmlns:a16="http://schemas.microsoft.com/office/drawing/2014/main" id="{A3D31223-9546-FA4B-A8FB-6EB3DC402AC3}"/>
                </a:ext>
              </a:extLst>
            </p:cNvPr>
            <p:cNvSpPr txBox="1"/>
            <p:nvPr/>
          </p:nvSpPr>
          <p:spPr>
            <a:xfrm>
              <a:off x="435868" y="4554007"/>
              <a:ext cx="1182840" cy="975149"/>
            </a:xfrm>
            <a:prstGeom prst="rect">
              <a:avLst/>
            </a:prstGeom>
            <a:solidFill>
              <a:srgbClr val="CADD83"/>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4000" b="1" dirty="0"/>
                <a:t>區域整合</a:t>
              </a:r>
              <a:endParaRPr sz="4000" b="1" dirty="0"/>
            </a:p>
          </p:txBody>
        </p:sp>
        <p:sp>
          <p:nvSpPr>
            <p:cNvPr id="54" name="Google Shape;346;p18">
              <a:extLst>
                <a:ext uri="{FF2B5EF4-FFF2-40B4-BE49-F238E27FC236}">
                  <a16:creationId xmlns:a16="http://schemas.microsoft.com/office/drawing/2014/main" id="{D420CC74-8262-2E44-9911-BB3FC9EC8F8D}"/>
                </a:ext>
              </a:extLst>
            </p:cNvPr>
            <p:cNvSpPr txBox="1"/>
            <p:nvPr/>
          </p:nvSpPr>
          <p:spPr>
            <a:xfrm>
              <a:off x="443252" y="2000490"/>
              <a:ext cx="1168074" cy="975149"/>
            </a:xfrm>
            <a:prstGeom prst="rect">
              <a:avLst/>
            </a:prstGeom>
            <a:solidFill>
              <a:srgbClr val="CADD83"/>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3200" b="1" dirty="0"/>
                <a:t>上下游整合</a:t>
              </a:r>
              <a:endParaRPr sz="3200" b="1" dirty="0"/>
            </a:p>
          </p:txBody>
        </p:sp>
        <p:sp>
          <p:nvSpPr>
            <p:cNvPr id="55" name="Google Shape;346;p18">
              <a:extLst>
                <a:ext uri="{FF2B5EF4-FFF2-40B4-BE49-F238E27FC236}">
                  <a16:creationId xmlns:a16="http://schemas.microsoft.com/office/drawing/2014/main" id="{7330DA17-85F3-134C-B826-93DFC5F5899E}"/>
                </a:ext>
              </a:extLst>
            </p:cNvPr>
            <p:cNvSpPr txBox="1"/>
            <p:nvPr/>
          </p:nvSpPr>
          <p:spPr>
            <a:xfrm>
              <a:off x="435868" y="677906"/>
              <a:ext cx="1175457" cy="975149"/>
            </a:xfrm>
            <a:prstGeom prst="rect">
              <a:avLst/>
            </a:prstGeom>
            <a:solidFill>
              <a:srgbClr val="CADD83"/>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3200" b="1" dirty="0"/>
                <a:t>計畫整合</a:t>
              </a:r>
              <a:endParaRPr lang="en-US" altLang="zh-TW" sz="3200" b="1" dirty="0"/>
            </a:p>
            <a:p>
              <a:pPr algn="ctr">
                <a:lnSpc>
                  <a:spcPct val="85000"/>
                </a:lnSpc>
                <a:buClr>
                  <a:srgbClr val="FFFFFF"/>
                </a:buClr>
                <a:buSzPts val="1600"/>
              </a:pPr>
              <a:r>
                <a:rPr lang="zh-TW" altLang="en-US" sz="3200" b="1" dirty="0"/>
                <a:t>科室整合</a:t>
              </a:r>
              <a:endParaRPr sz="3200" b="1" dirty="0"/>
            </a:p>
          </p:txBody>
        </p:sp>
      </p:grpSp>
      <p:pic>
        <p:nvPicPr>
          <p:cNvPr id="61" name="圖片 60">
            <a:extLst>
              <a:ext uri="{FF2B5EF4-FFF2-40B4-BE49-F238E27FC236}">
                <a16:creationId xmlns:a16="http://schemas.microsoft.com/office/drawing/2014/main" id="{8AC66177-948C-B447-AF23-85C8A834B1C0}"/>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6922451" y="1928847"/>
            <a:ext cx="3209153" cy="3177842"/>
          </a:xfrm>
          <a:prstGeom prst="rect">
            <a:avLst/>
          </a:prstGeom>
        </p:spPr>
      </p:pic>
      <p:sp>
        <p:nvSpPr>
          <p:cNvPr id="67" name="文字方塊 66">
            <a:extLst>
              <a:ext uri="{FF2B5EF4-FFF2-40B4-BE49-F238E27FC236}">
                <a16:creationId xmlns:a16="http://schemas.microsoft.com/office/drawing/2014/main" id="{2C57DD68-A2F4-A44E-8BC1-485C8117BFB1}"/>
              </a:ext>
            </a:extLst>
          </p:cNvPr>
          <p:cNvSpPr txBox="1"/>
          <p:nvPr/>
        </p:nvSpPr>
        <p:spPr>
          <a:xfrm>
            <a:off x="2928099" y="1420285"/>
            <a:ext cx="4033208" cy="830997"/>
          </a:xfrm>
          <a:prstGeom prst="rect">
            <a:avLst/>
          </a:prstGeom>
          <a:noFill/>
        </p:spPr>
        <p:txBody>
          <a:bodyPr wrap="square" rtlCol="0">
            <a:spAutoFit/>
          </a:bodyPr>
          <a:lstStyle/>
          <a:p>
            <a:r>
              <a:rPr lang="zh-TW" altLang="en-US" sz="2400" b="1" dirty="0">
                <a:solidFill>
                  <a:srgbClr val="0070C0"/>
                </a:solidFill>
              </a:rPr>
              <a:t>活化教學</a:t>
            </a:r>
            <a:r>
              <a:rPr kumimoji="1" lang="zh-TW" altLang="en-US" sz="2400" b="1" dirty="0">
                <a:solidFill>
                  <a:srgbClr val="0070C0"/>
                </a:solidFill>
              </a:rPr>
              <a:t>、深耕閱讀</a:t>
            </a:r>
            <a:endParaRPr kumimoji="1" lang="en-US" altLang="zh-TW" sz="2400" b="1" dirty="0">
              <a:solidFill>
                <a:srgbClr val="0070C0"/>
              </a:solidFill>
            </a:endParaRPr>
          </a:p>
          <a:p>
            <a:r>
              <a:rPr kumimoji="1" lang="zh-TW" altLang="en-US" sz="2400" b="1" dirty="0">
                <a:solidFill>
                  <a:srgbClr val="0070C0"/>
                </a:solidFill>
              </a:rPr>
              <a:t>媒體素養基地、學習扶助</a:t>
            </a:r>
          </a:p>
        </p:txBody>
      </p:sp>
      <p:sp>
        <p:nvSpPr>
          <p:cNvPr id="68" name="文字方塊 67">
            <a:extLst>
              <a:ext uri="{FF2B5EF4-FFF2-40B4-BE49-F238E27FC236}">
                <a16:creationId xmlns:a16="http://schemas.microsoft.com/office/drawing/2014/main" id="{2261BA57-C7E8-8542-AC50-25E37B616E0A}"/>
              </a:ext>
            </a:extLst>
          </p:cNvPr>
          <p:cNvSpPr txBox="1"/>
          <p:nvPr/>
        </p:nvSpPr>
        <p:spPr>
          <a:xfrm>
            <a:off x="2954250" y="2605170"/>
            <a:ext cx="4033208" cy="1200329"/>
          </a:xfrm>
          <a:prstGeom prst="rect">
            <a:avLst/>
          </a:prstGeom>
          <a:noFill/>
        </p:spPr>
        <p:txBody>
          <a:bodyPr wrap="square" rtlCol="0">
            <a:spAutoFit/>
          </a:bodyPr>
          <a:lstStyle/>
          <a:p>
            <a:r>
              <a:rPr kumimoji="1" lang="zh-TW" altLang="en-US" sz="2400" b="1" dirty="0">
                <a:solidFill>
                  <a:srgbClr val="FF0000"/>
                </a:solidFill>
              </a:rPr>
              <a:t>國小、國中、高中</a:t>
            </a:r>
            <a:endParaRPr kumimoji="1" lang="en-US" altLang="zh-TW" sz="2400" b="1" dirty="0">
              <a:solidFill>
                <a:srgbClr val="FF0000"/>
              </a:solidFill>
            </a:endParaRPr>
          </a:p>
          <a:p>
            <a:r>
              <a:rPr kumimoji="1" lang="zh-TW" altLang="en-US" sz="2400" b="1" dirty="0">
                <a:solidFill>
                  <a:srgbClr val="0070C0"/>
                </a:solidFill>
              </a:rPr>
              <a:t>行政系統：相互理解</a:t>
            </a:r>
            <a:endParaRPr kumimoji="1" lang="en-US" altLang="zh-TW" sz="2400" b="1" dirty="0">
              <a:solidFill>
                <a:srgbClr val="0070C0"/>
              </a:solidFill>
            </a:endParaRPr>
          </a:p>
          <a:p>
            <a:r>
              <a:rPr kumimoji="1" lang="zh-TW" altLang="en-US" sz="2400" b="1" dirty="0">
                <a:solidFill>
                  <a:srgbClr val="0070C0"/>
                </a:solidFill>
              </a:rPr>
              <a:t>課程連貫：專題探究</a:t>
            </a:r>
            <a:endParaRPr kumimoji="1" lang="en-US" altLang="zh-TW" sz="2400" b="1" dirty="0">
              <a:solidFill>
                <a:srgbClr val="0070C0"/>
              </a:solidFill>
            </a:endParaRPr>
          </a:p>
        </p:txBody>
      </p:sp>
      <p:sp>
        <p:nvSpPr>
          <p:cNvPr id="69" name="文字方塊 68">
            <a:extLst>
              <a:ext uri="{FF2B5EF4-FFF2-40B4-BE49-F238E27FC236}">
                <a16:creationId xmlns:a16="http://schemas.microsoft.com/office/drawing/2014/main" id="{4CCAF52C-615C-714B-BB6B-496DD7A3BC55}"/>
              </a:ext>
            </a:extLst>
          </p:cNvPr>
          <p:cNvSpPr txBox="1"/>
          <p:nvPr/>
        </p:nvSpPr>
        <p:spPr>
          <a:xfrm>
            <a:off x="2878968" y="3931052"/>
            <a:ext cx="3455734" cy="1200329"/>
          </a:xfrm>
          <a:prstGeom prst="rect">
            <a:avLst/>
          </a:prstGeom>
          <a:noFill/>
        </p:spPr>
        <p:txBody>
          <a:bodyPr wrap="square" rtlCol="0">
            <a:spAutoFit/>
          </a:bodyPr>
          <a:lstStyle/>
          <a:p>
            <a:r>
              <a:rPr kumimoji="1" lang="zh-TW" altLang="en-US" sz="2400" b="1" dirty="0">
                <a:solidFill>
                  <a:srgbClr val="0070C0"/>
                </a:solidFill>
              </a:rPr>
              <a:t>鼓勵創新：校本課程</a:t>
            </a:r>
            <a:endParaRPr kumimoji="1" lang="en-US" altLang="zh-TW" sz="2400" b="1" dirty="0">
              <a:solidFill>
                <a:srgbClr val="0070C0"/>
              </a:solidFill>
            </a:endParaRPr>
          </a:p>
          <a:p>
            <a:r>
              <a:rPr kumimoji="1" lang="zh-TW" altLang="en-US" sz="2400" b="1" dirty="0">
                <a:solidFill>
                  <a:srgbClr val="0070C0"/>
                </a:solidFill>
              </a:rPr>
              <a:t>前導學校、中堅學校</a:t>
            </a:r>
            <a:endParaRPr kumimoji="1" lang="en-US" altLang="zh-TW" sz="2400" b="1" dirty="0">
              <a:solidFill>
                <a:srgbClr val="0070C0"/>
              </a:solidFill>
            </a:endParaRPr>
          </a:p>
          <a:p>
            <a:r>
              <a:rPr kumimoji="1" lang="zh-TW" altLang="en-US" sz="2400" b="1" dirty="0">
                <a:solidFill>
                  <a:srgbClr val="0070C0"/>
                </a:solidFill>
              </a:rPr>
              <a:t>活化教學、基地學校</a:t>
            </a:r>
          </a:p>
        </p:txBody>
      </p:sp>
      <p:sp>
        <p:nvSpPr>
          <p:cNvPr id="70" name="文字方塊 69">
            <a:extLst>
              <a:ext uri="{FF2B5EF4-FFF2-40B4-BE49-F238E27FC236}">
                <a16:creationId xmlns:a16="http://schemas.microsoft.com/office/drawing/2014/main" id="{D32220F3-A172-D04C-B48D-3450E66A5AB8}"/>
              </a:ext>
            </a:extLst>
          </p:cNvPr>
          <p:cNvSpPr txBox="1"/>
          <p:nvPr/>
        </p:nvSpPr>
        <p:spPr>
          <a:xfrm>
            <a:off x="2954250" y="5347856"/>
            <a:ext cx="3455734" cy="830997"/>
          </a:xfrm>
          <a:prstGeom prst="rect">
            <a:avLst/>
          </a:prstGeom>
          <a:noFill/>
        </p:spPr>
        <p:txBody>
          <a:bodyPr wrap="square" rtlCol="0">
            <a:spAutoFit/>
          </a:bodyPr>
          <a:lstStyle/>
          <a:p>
            <a:r>
              <a:rPr lang="zh-TW" altLang="en-US" sz="2400" b="1" dirty="0">
                <a:solidFill>
                  <a:srgbClr val="0070C0"/>
                </a:solidFill>
              </a:rPr>
              <a:t>在地出發、目標導向</a:t>
            </a:r>
            <a:endParaRPr lang="en-US" altLang="zh-TW" sz="2400" b="1" dirty="0">
              <a:solidFill>
                <a:srgbClr val="0070C0"/>
              </a:solidFill>
            </a:endParaRPr>
          </a:p>
          <a:p>
            <a:r>
              <a:rPr lang="zh-TW" altLang="en-US" sz="2400" b="1" dirty="0">
                <a:solidFill>
                  <a:srgbClr val="0070C0"/>
                </a:solidFill>
              </a:rPr>
              <a:t>創造平台、鼓勵對話</a:t>
            </a:r>
            <a:endParaRPr lang="en-US" altLang="zh-TW" sz="2400" b="1" dirty="0">
              <a:solidFill>
                <a:srgbClr val="0070C0"/>
              </a:solidFill>
            </a:endParaRPr>
          </a:p>
        </p:txBody>
      </p:sp>
    </p:spTree>
    <p:extLst>
      <p:ext uri="{BB962C8B-B14F-4D97-AF65-F5344CB8AC3E}">
        <p14:creationId xmlns:p14="http://schemas.microsoft.com/office/powerpoint/2010/main" val="738028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43" name="object 43"/>
          <p:cNvSpPr txBox="1"/>
          <p:nvPr/>
        </p:nvSpPr>
        <p:spPr>
          <a:xfrm>
            <a:off x="10448378" y="4699061"/>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專</a:t>
            </a:r>
            <a:r>
              <a:rPr sz="1850" b="1" dirty="0">
                <a:solidFill>
                  <a:srgbClr val="CD5B59"/>
                </a:solidFill>
                <a:latin typeface="Microsoft YaHei"/>
                <a:cs typeface="Microsoft YaHei"/>
              </a:rPr>
              <a:t>業</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多元</a:t>
            </a:r>
            <a:endParaRPr sz="1850" dirty="0">
              <a:latin typeface="Microsoft YaHei"/>
              <a:cs typeface="Microsoft YaHei"/>
            </a:endParaRPr>
          </a:p>
        </p:txBody>
      </p:sp>
      <p:sp>
        <p:nvSpPr>
          <p:cNvPr id="44" name="object 44"/>
          <p:cNvSpPr txBox="1"/>
          <p:nvPr/>
        </p:nvSpPr>
        <p:spPr>
          <a:xfrm>
            <a:off x="9127803" y="5516137"/>
            <a:ext cx="1253770" cy="292470"/>
          </a:xfrm>
          <a:prstGeom prst="rect">
            <a:avLst/>
          </a:prstGeom>
        </p:spPr>
        <p:txBody>
          <a:bodyPr vert="horz" wrap="square" lIns="0" tIns="7701" rIns="0" bIns="0" rtlCol="0">
            <a:spAutoFit/>
          </a:bodyPr>
          <a:lstStyle/>
          <a:p>
            <a:pPr marL="7701">
              <a:spcBef>
                <a:spcPts val="61"/>
              </a:spcBef>
              <a:tabLst>
                <a:tab pos="742788" algn="l"/>
              </a:tabLst>
            </a:pPr>
            <a:r>
              <a:rPr sz="1850" b="1" spc="127" dirty="0">
                <a:solidFill>
                  <a:srgbClr val="CD5B59"/>
                </a:solidFill>
                <a:latin typeface="Microsoft YaHei"/>
                <a:cs typeface="Microsoft YaHei"/>
              </a:rPr>
              <a:t>素</a:t>
            </a:r>
            <a:r>
              <a:rPr sz="1850" b="1" dirty="0">
                <a:solidFill>
                  <a:srgbClr val="CD5B59"/>
                </a:solidFill>
                <a:latin typeface="Microsoft YaHei"/>
                <a:cs typeface="Microsoft YaHei"/>
              </a:rPr>
              <a:t>養</a:t>
            </a:r>
            <a:r>
              <a:rPr sz="1850" b="1" spc="188" dirty="0">
                <a:solidFill>
                  <a:srgbClr val="CD5B59"/>
                </a:solidFill>
                <a:latin typeface="Microsoft YaHei"/>
                <a:cs typeface="Microsoft YaHei"/>
              </a:rPr>
              <a:t> </a:t>
            </a:r>
            <a:r>
              <a:rPr sz="1850" b="1" spc="3" dirty="0">
                <a:solidFill>
                  <a:srgbClr val="CD5B59"/>
                </a:solidFill>
                <a:latin typeface="Calibri"/>
                <a:cs typeface="Calibri"/>
              </a:rPr>
              <a:t>,</a:t>
            </a:r>
            <a:r>
              <a:rPr sz="1850" b="1" dirty="0">
                <a:solidFill>
                  <a:srgbClr val="CD5B59"/>
                </a:solidFill>
                <a:latin typeface="Calibri"/>
                <a:cs typeface="Calibri"/>
              </a:rPr>
              <a:t>	</a:t>
            </a:r>
            <a:r>
              <a:rPr sz="1850" b="1" spc="127" dirty="0">
                <a:solidFill>
                  <a:srgbClr val="CD5B59"/>
                </a:solidFill>
                <a:latin typeface="Microsoft YaHei"/>
                <a:cs typeface="Microsoft YaHei"/>
              </a:rPr>
              <a:t>精緻</a:t>
            </a:r>
            <a:endParaRPr sz="1850" dirty="0">
              <a:latin typeface="Microsoft YaHei"/>
              <a:cs typeface="Microsoft YaHei"/>
            </a:endParaRPr>
          </a:p>
        </p:txBody>
      </p:sp>
      <p:sp>
        <p:nvSpPr>
          <p:cNvPr id="46" name="文本框 1">
            <a:extLst>
              <a:ext uri="{FF2B5EF4-FFF2-40B4-BE49-F238E27FC236}">
                <a16:creationId xmlns:a16="http://schemas.microsoft.com/office/drawing/2014/main" id="{983A5C12-FDDE-7F4F-8190-6028EB92031B}"/>
              </a:ext>
            </a:extLst>
          </p:cNvPr>
          <p:cNvSpPr txBox="1">
            <a:spLocks/>
          </p:cNvSpPr>
          <p:nvPr/>
        </p:nvSpPr>
        <p:spPr bwMode="auto">
          <a:xfrm>
            <a:off x="5814069" y="653271"/>
            <a:ext cx="5032123" cy="615553"/>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000" spc="169" dirty="0">
                <a:cs typeface="+mn-ea"/>
                <a:sym typeface="+mn-lt"/>
              </a:rPr>
              <a:t>科技活用</a:t>
            </a:r>
            <a:endParaRPr lang="zh-CN" altLang="en-US" sz="1600" spc="169" dirty="0">
              <a:cs typeface="+mn-ea"/>
              <a:sym typeface="+mn-lt"/>
            </a:endParaRPr>
          </a:p>
        </p:txBody>
      </p:sp>
      <p:pic>
        <p:nvPicPr>
          <p:cNvPr id="50" name="圖片 49">
            <a:extLst>
              <a:ext uri="{FF2B5EF4-FFF2-40B4-BE49-F238E27FC236}">
                <a16:creationId xmlns:a16="http://schemas.microsoft.com/office/drawing/2014/main" id="{6C06994D-E45A-3B4D-B93D-3A00F87A883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984699" y="2045744"/>
            <a:ext cx="2875916" cy="2847857"/>
          </a:xfrm>
          <a:prstGeom prst="rect">
            <a:avLst/>
          </a:prstGeom>
        </p:spPr>
      </p:pic>
      <p:grpSp>
        <p:nvGrpSpPr>
          <p:cNvPr id="56" name="群組 55">
            <a:extLst>
              <a:ext uri="{FF2B5EF4-FFF2-40B4-BE49-F238E27FC236}">
                <a16:creationId xmlns:a16="http://schemas.microsoft.com/office/drawing/2014/main" id="{61BB9FD5-82BB-C54F-9059-A69DEE1F7CBC}"/>
              </a:ext>
            </a:extLst>
          </p:cNvPr>
          <p:cNvGrpSpPr/>
          <p:nvPr/>
        </p:nvGrpSpPr>
        <p:grpSpPr>
          <a:xfrm>
            <a:off x="398443" y="1364219"/>
            <a:ext cx="2457198" cy="4763448"/>
            <a:chOff x="435868" y="677906"/>
            <a:chExt cx="1211988" cy="4763448"/>
          </a:xfrm>
        </p:grpSpPr>
        <p:sp>
          <p:nvSpPr>
            <p:cNvPr id="57" name="Google Shape;346;p18">
              <a:extLst>
                <a:ext uri="{FF2B5EF4-FFF2-40B4-BE49-F238E27FC236}">
                  <a16:creationId xmlns:a16="http://schemas.microsoft.com/office/drawing/2014/main" id="{6ACB1C10-575C-0341-AC18-B66D2FD74840}"/>
                </a:ext>
              </a:extLst>
            </p:cNvPr>
            <p:cNvSpPr txBox="1"/>
            <p:nvPr/>
          </p:nvSpPr>
          <p:spPr>
            <a:xfrm>
              <a:off x="443251" y="3323076"/>
              <a:ext cx="1204605" cy="787764"/>
            </a:xfrm>
            <a:prstGeom prst="rect">
              <a:avLst/>
            </a:prstGeom>
            <a:solidFill>
              <a:srgbClr val="FFC000"/>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4000" b="1" dirty="0"/>
                <a:t>數位工具</a:t>
              </a:r>
              <a:endParaRPr sz="4000" b="1" dirty="0"/>
            </a:p>
          </p:txBody>
        </p:sp>
        <p:sp>
          <p:nvSpPr>
            <p:cNvPr id="58" name="Google Shape;346;p18">
              <a:extLst>
                <a:ext uri="{FF2B5EF4-FFF2-40B4-BE49-F238E27FC236}">
                  <a16:creationId xmlns:a16="http://schemas.microsoft.com/office/drawing/2014/main" id="{04EDEAC0-ADFA-0A41-BD0A-24B92DFD6CBA}"/>
                </a:ext>
              </a:extLst>
            </p:cNvPr>
            <p:cNvSpPr txBox="1"/>
            <p:nvPr/>
          </p:nvSpPr>
          <p:spPr>
            <a:xfrm>
              <a:off x="435868" y="4554007"/>
              <a:ext cx="1204605" cy="887347"/>
            </a:xfrm>
            <a:prstGeom prst="rect">
              <a:avLst/>
            </a:prstGeom>
            <a:solidFill>
              <a:srgbClr val="FFC000"/>
            </a:solidFill>
            <a:ln>
              <a:noFill/>
            </a:ln>
          </p:spPr>
          <p:txBody>
            <a:bodyPr spcFirstLastPara="1" wrap="square" lIns="34288" tIns="33349" rIns="34288" bIns="33349" anchor="ctr" anchorCtr="1">
              <a:noAutofit/>
            </a:bodyPr>
            <a:lstStyle/>
            <a:p>
              <a:pPr algn="ctr">
                <a:lnSpc>
                  <a:spcPct val="85000"/>
                </a:lnSpc>
                <a:buClr>
                  <a:srgbClr val="FFFFFF"/>
                </a:buClr>
                <a:buSzPts val="1600"/>
              </a:pPr>
              <a:endParaRPr lang="en-US" altLang="zh-TW" sz="4000" dirty="0"/>
            </a:p>
            <a:p>
              <a:pPr algn="ctr">
                <a:lnSpc>
                  <a:spcPct val="85000"/>
                </a:lnSpc>
                <a:buClr>
                  <a:srgbClr val="FFFFFF"/>
                </a:buClr>
                <a:buSzPts val="1600"/>
              </a:pPr>
              <a:r>
                <a:rPr lang="zh-TW" altLang="en-US" sz="4000" b="1" dirty="0"/>
                <a:t>數位課程</a:t>
              </a:r>
            </a:p>
            <a:p>
              <a:pPr algn="ctr">
                <a:lnSpc>
                  <a:spcPct val="85000"/>
                </a:lnSpc>
                <a:buClr>
                  <a:srgbClr val="FFFFFF"/>
                </a:buClr>
                <a:buSzPts val="1600"/>
              </a:pPr>
              <a:endParaRPr sz="4000" dirty="0"/>
            </a:p>
          </p:txBody>
        </p:sp>
        <p:sp>
          <p:nvSpPr>
            <p:cNvPr id="59" name="Google Shape;346;p18">
              <a:extLst>
                <a:ext uri="{FF2B5EF4-FFF2-40B4-BE49-F238E27FC236}">
                  <a16:creationId xmlns:a16="http://schemas.microsoft.com/office/drawing/2014/main" id="{A41548A8-F129-5649-989B-B92B23A6A730}"/>
                </a:ext>
              </a:extLst>
            </p:cNvPr>
            <p:cNvSpPr txBox="1"/>
            <p:nvPr/>
          </p:nvSpPr>
          <p:spPr>
            <a:xfrm>
              <a:off x="443251" y="2000491"/>
              <a:ext cx="1204605" cy="887346"/>
            </a:xfrm>
            <a:prstGeom prst="rect">
              <a:avLst/>
            </a:prstGeom>
            <a:solidFill>
              <a:srgbClr val="FFC000"/>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4000" b="1" dirty="0"/>
                <a:t>數位學習</a:t>
              </a:r>
              <a:endParaRPr sz="4000" b="1" dirty="0"/>
            </a:p>
          </p:txBody>
        </p:sp>
        <p:sp>
          <p:nvSpPr>
            <p:cNvPr id="60" name="Google Shape;346;p18">
              <a:extLst>
                <a:ext uri="{FF2B5EF4-FFF2-40B4-BE49-F238E27FC236}">
                  <a16:creationId xmlns:a16="http://schemas.microsoft.com/office/drawing/2014/main" id="{87AAB867-F076-BD4D-988B-620FAB54CD8F}"/>
                </a:ext>
              </a:extLst>
            </p:cNvPr>
            <p:cNvSpPr txBox="1"/>
            <p:nvPr/>
          </p:nvSpPr>
          <p:spPr>
            <a:xfrm>
              <a:off x="435868" y="677906"/>
              <a:ext cx="1211988" cy="975149"/>
            </a:xfrm>
            <a:prstGeom prst="rect">
              <a:avLst/>
            </a:prstGeom>
            <a:solidFill>
              <a:srgbClr val="FFC000"/>
            </a:solidFill>
            <a:ln>
              <a:noFill/>
            </a:ln>
          </p:spPr>
          <p:txBody>
            <a:bodyPr spcFirstLastPara="1" wrap="square" lIns="34288" tIns="33349" rIns="34288" bIns="33349" anchor="ctr" anchorCtr="1">
              <a:noAutofit/>
            </a:bodyPr>
            <a:lstStyle/>
            <a:p>
              <a:pPr algn="ctr">
                <a:lnSpc>
                  <a:spcPct val="85000"/>
                </a:lnSpc>
                <a:buClr>
                  <a:srgbClr val="FFFFFF"/>
                </a:buClr>
                <a:buSzPts val="1600"/>
              </a:pPr>
              <a:r>
                <a:rPr lang="zh-TW" altLang="en-US" sz="4000" b="1" dirty="0"/>
                <a:t>課程創發</a:t>
              </a:r>
              <a:endParaRPr sz="4000" b="1" dirty="0"/>
            </a:p>
          </p:txBody>
        </p:sp>
      </p:grpSp>
      <p:pic>
        <p:nvPicPr>
          <p:cNvPr id="5" name="圖片 4">
            <a:extLst>
              <a:ext uri="{FF2B5EF4-FFF2-40B4-BE49-F238E27FC236}">
                <a16:creationId xmlns:a16="http://schemas.microsoft.com/office/drawing/2014/main" id="{A1B4F2D4-EE98-5F4D-BD59-2CE4E95B32B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998896" y="2602037"/>
            <a:ext cx="907437" cy="887346"/>
          </a:xfrm>
          <a:prstGeom prst="rect">
            <a:avLst/>
          </a:prstGeom>
        </p:spPr>
      </p:pic>
      <p:pic>
        <p:nvPicPr>
          <p:cNvPr id="45" name="圖片 44">
            <a:extLst>
              <a:ext uri="{FF2B5EF4-FFF2-40B4-BE49-F238E27FC236}">
                <a16:creationId xmlns:a16="http://schemas.microsoft.com/office/drawing/2014/main" id="{740A44B4-833F-064C-9503-E3E09A425F5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02801" y="2675947"/>
            <a:ext cx="1529264" cy="615553"/>
          </a:xfrm>
          <a:prstGeom prst="rect">
            <a:avLst/>
          </a:prstGeom>
        </p:spPr>
      </p:pic>
      <p:pic>
        <p:nvPicPr>
          <p:cNvPr id="62" name="圖片 61">
            <a:extLst>
              <a:ext uri="{FF2B5EF4-FFF2-40B4-BE49-F238E27FC236}">
                <a16:creationId xmlns:a16="http://schemas.microsoft.com/office/drawing/2014/main" id="{C478B553-F98E-6E4E-A2FC-8BFEE79D7528}"/>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709795" y="2359866"/>
            <a:ext cx="1117600" cy="1117600"/>
          </a:xfrm>
          <a:prstGeom prst="rect">
            <a:avLst/>
          </a:prstGeom>
        </p:spPr>
      </p:pic>
      <p:sp>
        <p:nvSpPr>
          <p:cNvPr id="63" name="矩形 62">
            <a:extLst>
              <a:ext uri="{FF2B5EF4-FFF2-40B4-BE49-F238E27FC236}">
                <a16:creationId xmlns:a16="http://schemas.microsoft.com/office/drawing/2014/main" id="{34E053BA-F82B-9743-AFF4-47BF353DD0F6}"/>
              </a:ext>
            </a:extLst>
          </p:cNvPr>
          <p:cNvSpPr/>
          <p:nvPr/>
        </p:nvSpPr>
        <p:spPr>
          <a:xfrm>
            <a:off x="2917220" y="3845277"/>
            <a:ext cx="5793698" cy="1569660"/>
          </a:xfrm>
          <a:prstGeom prst="rect">
            <a:avLst/>
          </a:prstGeom>
        </p:spPr>
        <p:txBody>
          <a:bodyPr wrap="square">
            <a:spAutoFit/>
          </a:bodyPr>
          <a:lstStyle/>
          <a:p>
            <a:r>
              <a:rPr lang="zh-TW" altLang="en-US" sz="2400" b="1" dirty="0">
                <a:solidFill>
                  <a:srgbClr val="0070C0"/>
                </a:solidFill>
              </a:rPr>
              <a:t>概念構圖測驗、互動推理能力測驗</a:t>
            </a:r>
            <a:endParaRPr lang="en-US" altLang="zh-TW" sz="2400" b="1" dirty="0">
              <a:solidFill>
                <a:srgbClr val="0070C0"/>
              </a:solidFill>
            </a:endParaRPr>
          </a:p>
          <a:p>
            <a:r>
              <a:rPr lang="zh-TW" altLang="en-US" sz="2400" b="1" dirty="0">
                <a:solidFill>
                  <a:srgbClr val="0070C0"/>
                </a:solidFill>
              </a:rPr>
              <a:t>想像力測驗、</a:t>
            </a:r>
            <a:r>
              <a:rPr lang="en" altLang="zh-TW" sz="2400" b="1" dirty="0">
                <a:solidFill>
                  <a:srgbClr val="0070C0"/>
                </a:solidFill>
              </a:rPr>
              <a:t>Quizizz</a:t>
            </a:r>
            <a:r>
              <a:rPr lang="zh-TW" altLang="en" sz="2400" b="1" dirty="0">
                <a:solidFill>
                  <a:srgbClr val="0070C0"/>
                </a:solidFill>
              </a:rPr>
              <a:t>、</a:t>
            </a:r>
            <a:r>
              <a:rPr lang="en-US" altLang="zh-TW" sz="2400" b="1" dirty="0">
                <a:solidFill>
                  <a:srgbClr val="0070C0"/>
                </a:solidFill>
              </a:rPr>
              <a:t>A1A2</a:t>
            </a:r>
            <a:r>
              <a:rPr lang="zh-TW" altLang="en-US" sz="2400" b="1" dirty="0">
                <a:solidFill>
                  <a:srgbClr val="0070C0"/>
                </a:solidFill>
              </a:rPr>
              <a:t>研習</a:t>
            </a:r>
            <a:endParaRPr lang="en-US" altLang="zh-TW" sz="2400" b="1" dirty="0">
              <a:solidFill>
                <a:srgbClr val="0070C0"/>
              </a:solidFill>
            </a:endParaRPr>
          </a:p>
          <a:p>
            <a:r>
              <a:rPr lang="en-US" altLang="zh-TW" sz="2400" b="1" dirty="0" err="1">
                <a:solidFill>
                  <a:srgbClr val="0070C0"/>
                </a:solidFill>
              </a:rPr>
              <a:t>ipad</a:t>
            </a:r>
            <a:r>
              <a:rPr lang="zh-TW" altLang="en-US" sz="2400" b="1" dirty="0">
                <a:solidFill>
                  <a:srgbClr val="0070C0"/>
                </a:solidFill>
              </a:rPr>
              <a:t>工具培訓</a:t>
            </a:r>
          </a:p>
          <a:p>
            <a:endParaRPr lang="zh-TW" altLang="en-US" sz="2400" b="1" dirty="0">
              <a:solidFill>
                <a:srgbClr val="0070C0"/>
              </a:solidFill>
            </a:endParaRPr>
          </a:p>
        </p:txBody>
      </p:sp>
      <p:sp>
        <p:nvSpPr>
          <p:cNvPr id="64" name="文字方塊 63">
            <a:extLst>
              <a:ext uri="{FF2B5EF4-FFF2-40B4-BE49-F238E27FC236}">
                <a16:creationId xmlns:a16="http://schemas.microsoft.com/office/drawing/2014/main" id="{6849F42F-8931-2C4D-AB54-0BD637F05B9A}"/>
              </a:ext>
            </a:extLst>
          </p:cNvPr>
          <p:cNvSpPr txBox="1"/>
          <p:nvPr/>
        </p:nvSpPr>
        <p:spPr>
          <a:xfrm>
            <a:off x="2998896" y="1523727"/>
            <a:ext cx="5615338" cy="707886"/>
          </a:xfrm>
          <a:prstGeom prst="rect">
            <a:avLst/>
          </a:prstGeom>
          <a:noFill/>
        </p:spPr>
        <p:txBody>
          <a:bodyPr wrap="square" rtlCol="0">
            <a:spAutoFit/>
          </a:bodyPr>
          <a:lstStyle/>
          <a:p>
            <a:r>
              <a:rPr kumimoji="1" lang="zh-TW" altLang="en-US" sz="4000" b="1" dirty="0">
                <a:solidFill>
                  <a:srgbClr val="FF0000"/>
                </a:solidFill>
              </a:rPr>
              <a:t>校本課程、專題探究</a:t>
            </a:r>
          </a:p>
        </p:txBody>
      </p:sp>
      <p:sp>
        <p:nvSpPr>
          <p:cNvPr id="65" name="文字方塊 64">
            <a:extLst>
              <a:ext uri="{FF2B5EF4-FFF2-40B4-BE49-F238E27FC236}">
                <a16:creationId xmlns:a16="http://schemas.microsoft.com/office/drawing/2014/main" id="{3F8A5A94-EFB1-E74C-A5AB-AD6014341B65}"/>
              </a:ext>
            </a:extLst>
          </p:cNvPr>
          <p:cNvSpPr txBox="1"/>
          <p:nvPr/>
        </p:nvSpPr>
        <p:spPr>
          <a:xfrm>
            <a:off x="2965039" y="5412966"/>
            <a:ext cx="5649195" cy="646331"/>
          </a:xfrm>
          <a:prstGeom prst="rect">
            <a:avLst/>
          </a:prstGeom>
          <a:noFill/>
        </p:spPr>
        <p:txBody>
          <a:bodyPr wrap="square" rtlCol="0">
            <a:spAutoFit/>
          </a:bodyPr>
          <a:lstStyle/>
          <a:p>
            <a:r>
              <a:rPr kumimoji="1" lang="zh-TW" altLang="en-US" sz="3600" b="1" dirty="0">
                <a:solidFill>
                  <a:srgbClr val="FF0000"/>
                </a:solidFill>
              </a:rPr>
              <a:t>跨域協同、跨域專題探究</a:t>
            </a:r>
            <a:endParaRPr kumimoji="1" lang="en-US" altLang="zh-TW" sz="3600" b="1" dirty="0">
              <a:solidFill>
                <a:srgbClr val="FF0000"/>
              </a:solidFill>
            </a:endParaRPr>
          </a:p>
        </p:txBody>
      </p:sp>
    </p:spTree>
    <p:extLst>
      <p:ext uri="{BB962C8B-B14F-4D97-AF65-F5344CB8AC3E}">
        <p14:creationId xmlns:p14="http://schemas.microsoft.com/office/powerpoint/2010/main" val="34658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719783" y="521313"/>
            <a:ext cx="2237995" cy="842906"/>
          </a:xfrm>
          <a:custGeom>
            <a:avLst/>
            <a:gdLst/>
            <a:ahLst/>
            <a:cxnLst/>
            <a:rect l="l" t="t" r="r" b="b"/>
            <a:pathLst>
              <a:path w="3690619" h="1390015">
                <a:moveTo>
                  <a:pt x="3690479" y="0"/>
                </a:moveTo>
                <a:lnTo>
                  <a:pt x="693776" y="0"/>
                </a:lnTo>
                <a:lnTo>
                  <a:pt x="0" y="1389533"/>
                </a:lnTo>
                <a:lnTo>
                  <a:pt x="2996694" y="1389533"/>
                </a:lnTo>
                <a:lnTo>
                  <a:pt x="3690479" y="0"/>
                </a:lnTo>
                <a:close/>
              </a:path>
            </a:pathLst>
          </a:custGeom>
          <a:solidFill>
            <a:srgbClr val="FFC000"/>
          </a:solidFill>
        </p:spPr>
        <p:txBody>
          <a:bodyPr wrap="square" lIns="0" tIns="0" rIns="0" bIns="0" rtlCol="0"/>
          <a:lstStyle/>
          <a:p>
            <a:endParaRPr dirty="0"/>
          </a:p>
        </p:txBody>
      </p:sp>
      <p:grpSp>
        <p:nvGrpSpPr>
          <p:cNvPr id="49" name="群組 48">
            <a:extLst>
              <a:ext uri="{FF2B5EF4-FFF2-40B4-BE49-F238E27FC236}">
                <a16:creationId xmlns:a16="http://schemas.microsoft.com/office/drawing/2014/main" id="{76D8AF55-C5A4-2340-B82E-BE7AC34AAA86}"/>
              </a:ext>
            </a:extLst>
          </p:cNvPr>
          <p:cNvGrpSpPr/>
          <p:nvPr/>
        </p:nvGrpSpPr>
        <p:grpSpPr>
          <a:xfrm>
            <a:off x="398443" y="-760733"/>
            <a:ext cx="11917912" cy="1782642"/>
            <a:chOff x="122506" y="7603264"/>
            <a:chExt cx="19653519" cy="2939709"/>
          </a:xfrm>
        </p:grpSpPr>
        <p:grpSp>
          <p:nvGrpSpPr>
            <p:cNvPr id="6" name="object 6"/>
            <p:cNvGrpSpPr/>
            <p:nvPr/>
          </p:nvGrpSpPr>
          <p:grpSpPr>
            <a:xfrm>
              <a:off x="122506" y="7603264"/>
              <a:ext cx="19653519" cy="2939709"/>
              <a:chOff x="122506" y="7603264"/>
              <a:chExt cx="19653519" cy="2939709"/>
            </a:xfrm>
          </p:grpSpPr>
          <p:pic>
            <p:nvPicPr>
              <p:cNvPr id="7" name="object 7"/>
              <p:cNvPicPr/>
              <p:nvPr/>
            </p:nvPicPr>
            <p:blipFill>
              <a:blip r:embed="rId3" cstate="print"/>
              <a:stretch>
                <a:fillRect/>
              </a:stretch>
            </p:blipFill>
            <p:spPr>
              <a:xfrm>
                <a:off x="17038268" y="7604616"/>
                <a:ext cx="518914" cy="472439"/>
              </a:xfrm>
              <a:prstGeom prst="rect">
                <a:avLst/>
              </a:prstGeom>
            </p:spPr>
          </p:pic>
          <p:pic>
            <p:nvPicPr>
              <p:cNvPr id="8" name="object 8"/>
              <p:cNvPicPr/>
              <p:nvPr/>
            </p:nvPicPr>
            <p:blipFill>
              <a:blip r:embed="rId4" cstate="print"/>
              <a:stretch>
                <a:fillRect/>
              </a:stretch>
            </p:blipFill>
            <p:spPr>
              <a:xfrm>
                <a:off x="16469184" y="7603264"/>
                <a:ext cx="544861" cy="456012"/>
              </a:xfrm>
              <a:prstGeom prst="rect">
                <a:avLst/>
              </a:prstGeom>
            </p:spPr>
          </p:pic>
          <p:pic>
            <p:nvPicPr>
              <p:cNvPr id="9" name="object 9"/>
              <p:cNvPicPr/>
              <p:nvPr/>
            </p:nvPicPr>
            <p:blipFill>
              <a:blip r:embed="rId5" cstate="print"/>
              <a:stretch>
                <a:fillRect/>
              </a:stretch>
            </p:blipFill>
            <p:spPr>
              <a:xfrm>
                <a:off x="17645682" y="7608426"/>
                <a:ext cx="478841" cy="445769"/>
              </a:xfrm>
              <a:prstGeom prst="rect">
                <a:avLst/>
              </a:prstGeom>
            </p:spPr>
          </p:pic>
          <p:pic>
            <p:nvPicPr>
              <p:cNvPr id="10" name="object 10"/>
              <p:cNvPicPr/>
              <p:nvPr/>
            </p:nvPicPr>
            <p:blipFill>
              <a:blip r:embed="rId6" cstate="print"/>
              <a:stretch>
                <a:fillRect/>
              </a:stretch>
            </p:blipFill>
            <p:spPr>
              <a:xfrm>
                <a:off x="18156682" y="7603264"/>
                <a:ext cx="1093162" cy="460532"/>
              </a:xfrm>
              <a:prstGeom prst="rect">
                <a:avLst/>
              </a:prstGeom>
            </p:spPr>
          </p:pic>
          <p:pic>
            <p:nvPicPr>
              <p:cNvPr id="11" name="object 11"/>
              <p:cNvPicPr/>
              <p:nvPr/>
            </p:nvPicPr>
            <p:blipFill>
              <a:blip r:embed="rId7" cstate="print"/>
              <a:stretch>
                <a:fillRect/>
              </a:stretch>
            </p:blipFill>
            <p:spPr>
              <a:xfrm>
                <a:off x="19274893" y="7609760"/>
                <a:ext cx="501132" cy="456970"/>
              </a:xfrm>
              <a:prstGeom prst="rect">
                <a:avLst/>
              </a:prstGeom>
            </p:spPr>
          </p:pic>
          <p:pic>
            <p:nvPicPr>
              <p:cNvPr id="12" name="object 12"/>
              <p:cNvPicPr/>
              <p:nvPr/>
            </p:nvPicPr>
            <p:blipFill>
              <a:blip r:embed="rId8" cstate="print"/>
              <a:stretch>
                <a:fillRect/>
              </a:stretch>
            </p:blipFill>
            <p:spPr>
              <a:xfrm>
                <a:off x="13670954" y="9291000"/>
                <a:ext cx="3459318" cy="557627"/>
              </a:xfrm>
              <a:prstGeom prst="rect">
                <a:avLst/>
              </a:prstGeom>
            </p:spPr>
          </p:pic>
          <p:pic>
            <p:nvPicPr>
              <p:cNvPr id="13" name="object 13"/>
              <p:cNvPicPr/>
              <p:nvPr/>
            </p:nvPicPr>
            <p:blipFill>
              <a:blip r:embed="rId9" cstate="print"/>
              <a:stretch>
                <a:fillRect/>
              </a:stretch>
            </p:blipFill>
            <p:spPr>
              <a:xfrm>
                <a:off x="122506" y="9291000"/>
                <a:ext cx="1441073" cy="1251973"/>
              </a:xfrm>
              <a:prstGeom prst="rect">
                <a:avLst/>
              </a:prstGeom>
            </p:spPr>
          </p:pic>
        </p:grpSp>
        <p:grpSp>
          <p:nvGrpSpPr>
            <p:cNvPr id="48" name="群組 47">
              <a:extLst>
                <a:ext uri="{FF2B5EF4-FFF2-40B4-BE49-F238E27FC236}">
                  <a16:creationId xmlns:a16="http://schemas.microsoft.com/office/drawing/2014/main" id="{76E81CCA-CC24-5046-94C5-68D982908EDA}"/>
                </a:ext>
              </a:extLst>
            </p:cNvPr>
            <p:cNvGrpSpPr/>
            <p:nvPr/>
          </p:nvGrpSpPr>
          <p:grpSpPr>
            <a:xfrm>
              <a:off x="1859459" y="9193892"/>
              <a:ext cx="6873875" cy="1075090"/>
              <a:chOff x="1859459" y="9193892"/>
              <a:chExt cx="6873875" cy="1075090"/>
            </a:xfrm>
          </p:grpSpPr>
          <p:sp>
            <p:nvSpPr>
              <p:cNvPr id="14" name="object 14"/>
              <p:cNvSpPr txBox="1"/>
              <p:nvPr/>
            </p:nvSpPr>
            <p:spPr>
              <a:xfrm>
                <a:off x="1950534" y="9193892"/>
                <a:ext cx="5791202" cy="774030"/>
              </a:xfrm>
              <a:prstGeom prst="rect">
                <a:avLst/>
              </a:prstGeom>
            </p:spPr>
            <p:txBody>
              <a:bodyPr vert="horz" wrap="square" lIns="0" tIns="7316" rIns="0" bIns="0" rtlCol="0">
                <a:spAutoFit/>
              </a:bodyPr>
              <a:lstStyle/>
              <a:p>
                <a:pPr marL="7701">
                  <a:spcBef>
                    <a:spcPts val="58"/>
                  </a:spcBef>
                </a:pPr>
                <a:r>
                  <a:rPr sz="3002" b="1" spc="-33" dirty="0">
                    <a:solidFill>
                      <a:schemeClr val="accent6">
                        <a:lumMod val="50000"/>
                      </a:schemeClr>
                    </a:solidFill>
                    <a:latin typeface="PMingLiU"/>
                    <a:cs typeface="PMingLiU"/>
                  </a:rPr>
                  <a:t>新竹市政府教育處</a:t>
                </a:r>
                <a:endParaRPr sz="3002" b="1" dirty="0">
                  <a:solidFill>
                    <a:schemeClr val="accent6">
                      <a:lumMod val="50000"/>
                    </a:schemeClr>
                  </a:solidFill>
                  <a:latin typeface="PMingLiU"/>
                  <a:cs typeface="PMingLiU"/>
                </a:endParaRPr>
              </a:p>
            </p:txBody>
          </p:sp>
          <p:sp>
            <p:nvSpPr>
              <p:cNvPr id="15" name="object 15"/>
              <p:cNvSpPr txBox="1"/>
              <p:nvPr/>
            </p:nvSpPr>
            <p:spPr>
              <a:xfrm>
                <a:off x="1859459" y="9977734"/>
                <a:ext cx="6873875" cy="291248"/>
              </a:xfrm>
              <a:prstGeom prst="rect">
                <a:avLst/>
              </a:prstGeom>
            </p:spPr>
            <p:txBody>
              <a:bodyPr vert="horz" wrap="square" lIns="0" tIns="8471" rIns="0" bIns="0" rtlCol="0">
                <a:spAutoFit/>
              </a:bodyPr>
              <a:lstStyle/>
              <a:p>
                <a:pPr marL="7701">
                  <a:spcBef>
                    <a:spcPts val="67"/>
                  </a:spcBef>
                </a:pPr>
                <a:r>
                  <a:rPr sz="1092" spc="139" dirty="0">
                    <a:solidFill>
                      <a:srgbClr val="9A7B73"/>
                    </a:solidFill>
                    <a:latin typeface="PMingLiU"/>
                    <a:cs typeface="PMingLiU"/>
                  </a:rPr>
                  <a:t>HSINCHU</a:t>
                </a:r>
                <a:r>
                  <a:rPr sz="1092" spc="52" dirty="0">
                    <a:solidFill>
                      <a:srgbClr val="9A7B73"/>
                    </a:solidFill>
                    <a:latin typeface="PMingLiU"/>
                    <a:cs typeface="PMingLiU"/>
                  </a:rPr>
                  <a:t> </a:t>
                </a:r>
                <a:r>
                  <a:rPr sz="1092" spc="94" dirty="0">
                    <a:solidFill>
                      <a:srgbClr val="9A7B73"/>
                    </a:solidFill>
                    <a:latin typeface="PMingLiU"/>
                    <a:cs typeface="PMingLiU"/>
                  </a:rPr>
                  <a:t>CITY</a:t>
                </a:r>
                <a:r>
                  <a:rPr sz="1092" spc="55" dirty="0">
                    <a:solidFill>
                      <a:srgbClr val="9A7B73"/>
                    </a:solidFill>
                    <a:latin typeface="PMingLiU"/>
                    <a:cs typeface="PMingLiU"/>
                  </a:rPr>
                  <a:t> </a:t>
                </a:r>
                <a:r>
                  <a:rPr sz="1092" spc="139" dirty="0">
                    <a:solidFill>
                      <a:srgbClr val="9A7B73"/>
                    </a:solidFill>
                    <a:latin typeface="PMingLiU"/>
                    <a:cs typeface="PMingLiU"/>
                  </a:rPr>
                  <a:t>GOVERNMENT</a:t>
                </a:r>
                <a:r>
                  <a:rPr sz="1092" spc="55" dirty="0">
                    <a:solidFill>
                      <a:srgbClr val="9A7B73"/>
                    </a:solidFill>
                    <a:latin typeface="PMingLiU"/>
                    <a:cs typeface="PMingLiU"/>
                  </a:rPr>
                  <a:t> </a:t>
                </a:r>
                <a:r>
                  <a:rPr sz="1092" spc="215" dirty="0">
                    <a:solidFill>
                      <a:srgbClr val="9A7B73"/>
                    </a:solidFill>
                    <a:latin typeface="PMingLiU"/>
                    <a:cs typeface="PMingLiU"/>
                  </a:rPr>
                  <a:t>Department</a:t>
                </a:r>
                <a:r>
                  <a:rPr sz="1092" spc="55" dirty="0">
                    <a:solidFill>
                      <a:srgbClr val="9A7B73"/>
                    </a:solidFill>
                    <a:latin typeface="PMingLiU"/>
                    <a:cs typeface="PMingLiU"/>
                  </a:rPr>
                  <a:t> </a:t>
                </a:r>
                <a:r>
                  <a:rPr sz="1092" spc="197" dirty="0">
                    <a:solidFill>
                      <a:srgbClr val="9A7B73"/>
                    </a:solidFill>
                    <a:latin typeface="PMingLiU"/>
                    <a:cs typeface="PMingLiU"/>
                  </a:rPr>
                  <a:t>of</a:t>
                </a:r>
                <a:r>
                  <a:rPr sz="1092" spc="55" dirty="0">
                    <a:solidFill>
                      <a:srgbClr val="9A7B73"/>
                    </a:solidFill>
                    <a:latin typeface="PMingLiU"/>
                    <a:cs typeface="PMingLiU"/>
                  </a:rPr>
                  <a:t> </a:t>
                </a:r>
                <a:r>
                  <a:rPr sz="1092" spc="182" dirty="0">
                    <a:solidFill>
                      <a:srgbClr val="9A7B73"/>
                    </a:solidFill>
                    <a:latin typeface="PMingLiU"/>
                    <a:cs typeface="PMingLiU"/>
                  </a:rPr>
                  <a:t>Education</a:t>
                </a:r>
                <a:endParaRPr sz="1092" dirty="0">
                  <a:latin typeface="PMingLiU"/>
                  <a:cs typeface="PMingLiU"/>
                </a:endParaRPr>
              </a:p>
            </p:txBody>
          </p:sp>
        </p:grpSp>
      </p:grpSp>
      <p:grpSp>
        <p:nvGrpSpPr>
          <p:cNvPr id="16" name="object 16"/>
          <p:cNvGrpSpPr/>
          <p:nvPr/>
        </p:nvGrpSpPr>
        <p:grpSpPr>
          <a:xfrm>
            <a:off x="6827395" y="4102086"/>
            <a:ext cx="5364335" cy="2755522"/>
            <a:chOff x="11258174" y="6764643"/>
            <a:chExt cx="8846185" cy="4544060"/>
          </a:xfrm>
        </p:grpSpPr>
        <p:pic>
          <p:nvPicPr>
            <p:cNvPr id="17" name="object 17"/>
            <p:cNvPicPr/>
            <p:nvPr/>
          </p:nvPicPr>
          <p:blipFill>
            <a:blip r:embed="rId10" cstate="print"/>
            <a:stretch>
              <a:fillRect/>
            </a:stretch>
          </p:blipFill>
          <p:spPr>
            <a:xfrm>
              <a:off x="17243998" y="6764643"/>
              <a:ext cx="3476" cy="2570"/>
            </a:xfrm>
            <a:prstGeom prst="rect">
              <a:avLst/>
            </a:prstGeom>
          </p:spPr>
        </p:pic>
        <p:pic>
          <p:nvPicPr>
            <p:cNvPr id="18" name="object 18"/>
            <p:cNvPicPr/>
            <p:nvPr/>
          </p:nvPicPr>
          <p:blipFill>
            <a:blip r:embed="rId11" cstate="print"/>
            <a:stretch>
              <a:fillRect/>
            </a:stretch>
          </p:blipFill>
          <p:spPr>
            <a:xfrm>
              <a:off x="17229444" y="6779960"/>
              <a:ext cx="521690" cy="458548"/>
            </a:xfrm>
            <a:prstGeom prst="rect">
              <a:avLst/>
            </a:prstGeom>
          </p:spPr>
        </p:pic>
        <p:pic>
          <p:nvPicPr>
            <p:cNvPr id="19" name="object 19"/>
            <p:cNvPicPr/>
            <p:nvPr/>
          </p:nvPicPr>
          <p:blipFill>
            <a:blip r:embed="rId12" cstate="print"/>
            <a:stretch>
              <a:fillRect/>
            </a:stretch>
          </p:blipFill>
          <p:spPr>
            <a:xfrm>
              <a:off x="19941109" y="6931617"/>
              <a:ext cx="162989" cy="151138"/>
            </a:xfrm>
            <a:prstGeom prst="rect">
              <a:avLst/>
            </a:prstGeom>
          </p:spPr>
        </p:pic>
        <p:pic>
          <p:nvPicPr>
            <p:cNvPr id="20" name="object 20"/>
            <p:cNvPicPr/>
            <p:nvPr/>
          </p:nvPicPr>
          <p:blipFill>
            <a:blip r:embed="rId13" cstate="print"/>
            <a:stretch>
              <a:fillRect/>
            </a:stretch>
          </p:blipFill>
          <p:spPr>
            <a:xfrm>
              <a:off x="18317407" y="6784231"/>
              <a:ext cx="496344" cy="448998"/>
            </a:xfrm>
            <a:prstGeom prst="rect">
              <a:avLst/>
            </a:prstGeom>
          </p:spPr>
        </p:pic>
        <p:pic>
          <p:nvPicPr>
            <p:cNvPr id="21" name="object 21"/>
            <p:cNvPicPr/>
            <p:nvPr/>
          </p:nvPicPr>
          <p:blipFill>
            <a:blip r:embed="rId14" cstate="print"/>
            <a:stretch>
              <a:fillRect/>
            </a:stretch>
          </p:blipFill>
          <p:spPr>
            <a:xfrm>
              <a:off x="18875509" y="6785655"/>
              <a:ext cx="482686" cy="437919"/>
            </a:xfrm>
            <a:prstGeom prst="rect">
              <a:avLst/>
            </a:prstGeom>
          </p:spPr>
        </p:pic>
        <p:pic>
          <p:nvPicPr>
            <p:cNvPr id="22" name="object 22"/>
            <p:cNvPicPr/>
            <p:nvPr/>
          </p:nvPicPr>
          <p:blipFill>
            <a:blip r:embed="rId15" cstate="print"/>
            <a:stretch>
              <a:fillRect/>
            </a:stretch>
          </p:blipFill>
          <p:spPr>
            <a:xfrm>
              <a:off x="19381370" y="6786533"/>
              <a:ext cx="480108" cy="429331"/>
            </a:xfrm>
            <a:prstGeom prst="rect">
              <a:avLst/>
            </a:prstGeom>
          </p:spPr>
        </p:pic>
        <p:pic>
          <p:nvPicPr>
            <p:cNvPr id="23" name="object 23"/>
            <p:cNvPicPr/>
            <p:nvPr/>
          </p:nvPicPr>
          <p:blipFill>
            <a:blip r:embed="rId16" cstate="print"/>
            <a:stretch>
              <a:fillRect/>
            </a:stretch>
          </p:blipFill>
          <p:spPr>
            <a:xfrm>
              <a:off x="17804410" y="6791859"/>
              <a:ext cx="486822" cy="438557"/>
            </a:xfrm>
            <a:prstGeom prst="rect">
              <a:avLst/>
            </a:prstGeom>
          </p:spPr>
        </p:pic>
        <p:pic>
          <p:nvPicPr>
            <p:cNvPr id="24" name="object 24"/>
            <p:cNvPicPr/>
            <p:nvPr/>
          </p:nvPicPr>
          <p:blipFill>
            <a:blip r:embed="rId17" cstate="print"/>
            <a:stretch>
              <a:fillRect/>
            </a:stretch>
          </p:blipFill>
          <p:spPr>
            <a:xfrm>
              <a:off x="15401394" y="8441733"/>
              <a:ext cx="521733" cy="484648"/>
            </a:xfrm>
            <a:prstGeom prst="rect">
              <a:avLst/>
            </a:prstGeom>
          </p:spPr>
        </p:pic>
        <p:pic>
          <p:nvPicPr>
            <p:cNvPr id="25" name="object 25"/>
            <p:cNvPicPr/>
            <p:nvPr/>
          </p:nvPicPr>
          <p:blipFill>
            <a:blip r:embed="rId18" cstate="print"/>
            <a:stretch>
              <a:fillRect/>
            </a:stretch>
          </p:blipFill>
          <p:spPr>
            <a:xfrm>
              <a:off x="18189906" y="8442342"/>
              <a:ext cx="518465" cy="476098"/>
            </a:xfrm>
            <a:prstGeom prst="rect">
              <a:avLst/>
            </a:prstGeom>
          </p:spPr>
        </p:pic>
        <p:pic>
          <p:nvPicPr>
            <p:cNvPr id="26" name="object 26"/>
            <p:cNvPicPr/>
            <p:nvPr/>
          </p:nvPicPr>
          <p:blipFill>
            <a:blip r:embed="rId19" cstate="print"/>
            <a:stretch>
              <a:fillRect/>
            </a:stretch>
          </p:blipFill>
          <p:spPr>
            <a:xfrm>
              <a:off x="17078726" y="8446021"/>
              <a:ext cx="511693" cy="466811"/>
            </a:xfrm>
            <a:prstGeom prst="rect">
              <a:avLst/>
            </a:prstGeom>
          </p:spPr>
        </p:pic>
        <p:pic>
          <p:nvPicPr>
            <p:cNvPr id="27" name="object 27"/>
            <p:cNvPicPr/>
            <p:nvPr/>
          </p:nvPicPr>
          <p:blipFill>
            <a:blip r:embed="rId20" cstate="print"/>
            <a:stretch>
              <a:fillRect/>
            </a:stretch>
          </p:blipFill>
          <p:spPr>
            <a:xfrm>
              <a:off x="17614258" y="8446021"/>
              <a:ext cx="503179" cy="455559"/>
            </a:xfrm>
            <a:prstGeom prst="rect">
              <a:avLst/>
            </a:prstGeom>
          </p:spPr>
        </p:pic>
        <p:pic>
          <p:nvPicPr>
            <p:cNvPr id="28" name="object 28"/>
            <p:cNvPicPr/>
            <p:nvPr/>
          </p:nvPicPr>
          <p:blipFill>
            <a:blip r:embed="rId21" cstate="print"/>
            <a:stretch>
              <a:fillRect/>
            </a:stretch>
          </p:blipFill>
          <p:spPr>
            <a:xfrm>
              <a:off x="16519120" y="8453557"/>
              <a:ext cx="483524" cy="464419"/>
            </a:xfrm>
            <a:prstGeom prst="rect">
              <a:avLst/>
            </a:prstGeom>
          </p:spPr>
        </p:pic>
        <p:pic>
          <p:nvPicPr>
            <p:cNvPr id="29" name="object 29"/>
            <p:cNvPicPr/>
            <p:nvPr/>
          </p:nvPicPr>
          <p:blipFill>
            <a:blip r:embed="rId22" cstate="print"/>
            <a:stretch>
              <a:fillRect/>
            </a:stretch>
          </p:blipFill>
          <p:spPr>
            <a:xfrm>
              <a:off x="15996225" y="8456166"/>
              <a:ext cx="498288" cy="451952"/>
            </a:xfrm>
            <a:prstGeom prst="rect">
              <a:avLst/>
            </a:prstGeom>
          </p:spPr>
        </p:pic>
        <p:pic>
          <p:nvPicPr>
            <p:cNvPr id="30" name="object 30"/>
            <p:cNvPicPr/>
            <p:nvPr/>
          </p:nvPicPr>
          <p:blipFill>
            <a:blip r:embed="rId23" cstate="print"/>
            <a:stretch>
              <a:fillRect/>
            </a:stretch>
          </p:blipFill>
          <p:spPr>
            <a:xfrm>
              <a:off x="11827304" y="11063855"/>
              <a:ext cx="518864" cy="244700"/>
            </a:xfrm>
            <a:prstGeom prst="rect">
              <a:avLst/>
            </a:prstGeom>
          </p:spPr>
        </p:pic>
        <p:pic>
          <p:nvPicPr>
            <p:cNvPr id="31" name="object 31"/>
            <p:cNvPicPr/>
            <p:nvPr/>
          </p:nvPicPr>
          <p:blipFill>
            <a:blip r:embed="rId24" cstate="print"/>
            <a:stretch>
              <a:fillRect/>
            </a:stretch>
          </p:blipFill>
          <p:spPr>
            <a:xfrm>
              <a:off x="12434679" y="11067665"/>
              <a:ext cx="478838" cy="240890"/>
            </a:xfrm>
            <a:prstGeom prst="rect">
              <a:avLst/>
            </a:prstGeom>
          </p:spPr>
        </p:pic>
        <p:pic>
          <p:nvPicPr>
            <p:cNvPr id="32" name="object 32"/>
            <p:cNvPicPr/>
            <p:nvPr/>
          </p:nvPicPr>
          <p:blipFill>
            <a:blip r:embed="rId25" cstate="print"/>
            <a:stretch>
              <a:fillRect/>
            </a:stretch>
          </p:blipFill>
          <p:spPr>
            <a:xfrm>
              <a:off x="11258174" y="11062504"/>
              <a:ext cx="544859" cy="246052"/>
            </a:xfrm>
            <a:prstGeom prst="rect">
              <a:avLst/>
            </a:prstGeom>
          </p:spPr>
        </p:pic>
        <p:pic>
          <p:nvPicPr>
            <p:cNvPr id="33" name="object 33"/>
            <p:cNvPicPr/>
            <p:nvPr/>
          </p:nvPicPr>
          <p:blipFill>
            <a:blip r:embed="rId26" cstate="print"/>
            <a:stretch>
              <a:fillRect/>
            </a:stretch>
          </p:blipFill>
          <p:spPr>
            <a:xfrm>
              <a:off x="12945700" y="11062504"/>
              <a:ext cx="1093128" cy="246052"/>
            </a:xfrm>
            <a:prstGeom prst="rect">
              <a:avLst/>
            </a:prstGeom>
          </p:spPr>
        </p:pic>
        <p:pic>
          <p:nvPicPr>
            <p:cNvPr id="34" name="object 34"/>
            <p:cNvPicPr/>
            <p:nvPr/>
          </p:nvPicPr>
          <p:blipFill>
            <a:blip r:embed="rId27" cstate="print"/>
            <a:stretch>
              <a:fillRect/>
            </a:stretch>
          </p:blipFill>
          <p:spPr>
            <a:xfrm>
              <a:off x="14063890" y="11068999"/>
              <a:ext cx="501132" cy="239556"/>
            </a:xfrm>
            <a:prstGeom prst="rect">
              <a:avLst/>
            </a:prstGeom>
          </p:spPr>
        </p:pic>
        <p:pic>
          <p:nvPicPr>
            <p:cNvPr id="35" name="object 35"/>
            <p:cNvPicPr/>
            <p:nvPr/>
          </p:nvPicPr>
          <p:blipFill>
            <a:blip r:embed="rId10" cstate="print"/>
            <a:stretch>
              <a:fillRect/>
            </a:stretch>
          </p:blipFill>
          <p:spPr>
            <a:xfrm>
              <a:off x="12477253" y="10213084"/>
              <a:ext cx="3476" cy="2570"/>
            </a:xfrm>
            <a:prstGeom prst="rect">
              <a:avLst/>
            </a:prstGeom>
          </p:spPr>
        </p:pic>
        <p:pic>
          <p:nvPicPr>
            <p:cNvPr id="36" name="object 36"/>
            <p:cNvPicPr/>
            <p:nvPr/>
          </p:nvPicPr>
          <p:blipFill>
            <a:blip r:embed="rId28" cstate="print"/>
            <a:stretch>
              <a:fillRect/>
            </a:stretch>
          </p:blipFill>
          <p:spPr>
            <a:xfrm>
              <a:off x="12462699" y="10228400"/>
              <a:ext cx="521690" cy="458548"/>
            </a:xfrm>
            <a:prstGeom prst="rect">
              <a:avLst/>
            </a:prstGeom>
          </p:spPr>
        </p:pic>
        <p:pic>
          <p:nvPicPr>
            <p:cNvPr id="37" name="object 37"/>
            <p:cNvPicPr/>
            <p:nvPr/>
          </p:nvPicPr>
          <p:blipFill>
            <a:blip r:embed="rId29" cstate="print"/>
            <a:stretch>
              <a:fillRect/>
            </a:stretch>
          </p:blipFill>
          <p:spPr>
            <a:xfrm>
              <a:off x="15174365" y="10229164"/>
              <a:ext cx="502518" cy="457472"/>
            </a:xfrm>
            <a:prstGeom prst="rect">
              <a:avLst/>
            </a:prstGeom>
          </p:spPr>
        </p:pic>
        <p:pic>
          <p:nvPicPr>
            <p:cNvPr id="38" name="object 38"/>
            <p:cNvPicPr/>
            <p:nvPr/>
          </p:nvPicPr>
          <p:blipFill>
            <a:blip r:embed="rId30" cstate="print"/>
            <a:stretch>
              <a:fillRect/>
            </a:stretch>
          </p:blipFill>
          <p:spPr>
            <a:xfrm>
              <a:off x="13550662" y="10232673"/>
              <a:ext cx="496344" cy="448997"/>
            </a:xfrm>
            <a:prstGeom prst="rect">
              <a:avLst/>
            </a:prstGeom>
          </p:spPr>
        </p:pic>
        <p:pic>
          <p:nvPicPr>
            <p:cNvPr id="39" name="object 39"/>
            <p:cNvPicPr/>
            <p:nvPr/>
          </p:nvPicPr>
          <p:blipFill>
            <a:blip r:embed="rId31" cstate="print"/>
            <a:stretch>
              <a:fillRect/>
            </a:stretch>
          </p:blipFill>
          <p:spPr>
            <a:xfrm>
              <a:off x="14108764" y="10234096"/>
              <a:ext cx="482686" cy="437919"/>
            </a:xfrm>
            <a:prstGeom prst="rect">
              <a:avLst/>
            </a:prstGeom>
          </p:spPr>
        </p:pic>
        <p:pic>
          <p:nvPicPr>
            <p:cNvPr id="40" name="object 40"/>
            <p:cNvPicPr/>
            <p:nvPr/>
          </p:nvPicPr>
          <p:blipFill>
            <a:blip r:embed="rId32" cstate="print"/>
            <a:stretch>
              <a:fillRect/>
            </a:stretch>
          </p:blipFill>
          <p:spPr>
            <a:xfrm>
              <a:off x="14614625" y="10234973"/>
              <a:ext cx="480108" cy="429331"/>
            </a:xfrm>
            <a:prstGeom prst="rect">
              <a:avLst/>
            </a:prstGeom>
          </p:spPr>
        </p:pic>
        <p:pic>
          <p:nvPicPr>
            <p:cNvPr id="41" name="object 41"/>
            <p:cNvPicPr/>
            <p:nvPr/>
          </p:nvPicPr>
          <p:blipFill>
            <a:blip r:embed="rId33" cstate="print"/>
            <a:stretch>
              <a:fillRect/>
            </a:stretch>
          </p:blipFill>
          <p:spPr>
            <a:xfrm>
              <a:off x="13037670" y="10240301"/>
              <a:ext cx="486818" cy="438556"/>
            </a:xfrm>
            <a:prstGeom prst="rect">
              <a:avLst/>
            </a:prstGeom>
          </p:spPr>
        </p:pic>
      </p:grpSp>
      <p:sp>
        <p:nvSpPr>
          <p:cNvPr id="51" name="文本框 1">
            <a:extLst>
              <a:ext uri="{FF2B5EF4-FFF2-40B4-BE49-F238E27FC236}">
                <a16:creationId xmlns:a16="http://schemas.microsoft.com/office/drawing/2014/main" id="{55F30100-527E-CD4C-AA43-BF3DD70725B1}"/>
              </a:ext>
            </a:extLst>
          </p:cNvPr>
          <p:cNvSpPr txBox="1">
            <a:spLocks/>
          </p:cNvSpPr>
          <p:nvPr/>
        </p:nvSpPr>
        <p:spPr bwMode="auto">
          <a:xfrm>
            <a:off x="5377652" y="641939"/>
            <a:ext cx="5032123" cy="615553"/>
          </a:xfrm>
          <a:prstGeom prst="rect">
            <a:avLst/>
          </a:prstGeom>
          <a:gradFill>
            <a:gsLst>
              <a:gs pos="0">
                <a:schemeClr val="accent2">
                  <a:hueOff val="1820591"/>
                  <a:satOff val="-2271"/>
                  <a:lumOff val="534"/>
                  <a:alphaOff val="0"/>
                  <a:tint val="50000"/>
                  <a:satMod val="300000"/>
                </a:schemeClr>
              </a:gs>
              <a:gs pos="35000">
                <a:schemeClr val="accent2">
                  <a:hueOff val="1820591"/>
                  <a:satOff val="-2271"/>
                  <a:lumOff val="534"/>
                  <a:alphaOff val="0"/>
                  <a:tint val="37000"/>
                  <a:satMod val="300000"/>
                </a:schemeClr>
              </a:gs>
              <a:gs pos="100000">
                <a:schemeClr val="accent2">
                  <a:hueOff val="1820591"/>
                  <a:satOff val="-2271"/>
                  <a:lumOff val="534"/>
                  <a:alphaOff val="0"/>
                  <a:tint val="15000"/>
                  <a:satMod val="350000"/>
                </a:schemeClr>
              </a:gs>
            </a:gsLst>
            <a:lin ang="16200000" scaled="1"/>
          </a:gradFill>
          <a:ln>
            <a:noFill/>
          </a:ln>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3138" b="1" i="0" kern="1200">
                <a:solidFill>
                  <a:srgbClr val="6D646B"/>
                </a:solidFill>
                <a:latin typeface="Microsoft YaHei"/>
                <a:ea typeface="+mj-ea"/>
                <a:cs typeface="Microsoft YaHei"/>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000" spc="169" dirty="0">
                <a:cs typeface="+mn-ea"/>
                <a:sym typeface="+mn-lt"/>
              </a:rPr>
              <a:t>      均衡優質</a:t>
            </a:r>
            <a:endParaRPr lang="zh-CN" altLang="en-US" sz="1600" spc="169" dirty="0">
              <a:cs typeface="+mn-ea"/>
              <a:sym typeface="+mn-lt"/>
            </a:endParaRPr>
          </a:p>
        </p:txBody>
      </p:sp>
      <p:pic>
        <p:nvPicPr>
          <p:cNvPr id="52" name="圖片 51">
            <a:extLst>
              <a:ext uri="{FF2B5EF4-FFF2-40B4-BE49-F238E27FC236}">
                <a16:creationId xmlns:a16="http://schemas.microsoft.com/office/drawing/2014/main" id="{F701AED4-0305-C746-A862-1892A6C9B13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417094" y="318991"/>
            <a:ext cx="1399398" cy="1385745"/>
          </a:xfrm>
          <a:prstGeom prst="rect">
            <a:avLst/>
          </a:prstGeom>
        </p:spPr>
      </p:pic>
      <p:cxnSp>
        <p:nvCxnSpPr>
          <p:cNvPr id="79" name="直接连接符 59">
            <a:extLst>
              <a:ext uri="{FF2B5EF4-FFF2-40B4-BE49-F238E27FC236}">
                <a16:creationId xmlns:a16="http://schemas.microsoft.com/office/drawing/2014/main" id="{4094B31C-9E70-8544-B88B-F0CC5A3A5E1A}"/>
              </a:ext>
            </a:extLst>
          </p:cNvPr>
          <p:cNvCxnSpPr/>
          <p:nvPr/>
        </p:nvCxnSpPr>
        <p:spPr>
          <a:xfrm>
            <a:off x="6875355" y="2628256"/>
            <a:ext cx="2879333"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66" name="群組 65">
            <a:extLst>
              <a:ext uri="{FF2B5EF4-FFF2-40B4-BE49-F238E27FC236}">
                <a16:creationId xmlns:a16="http://schemas.microsoft.com/office/drawing/2014/main" id="{F090230C-4FF0-CD4B-B23A-202F4BF24C11}"/>
              </a:ext>
            </a:extLst>
          </p:cNvPr>
          <p:cNvGrpSpPr/>
          <p:nvPr/>
        </p:nvGrpSpPr>
        <p:grpSpPr>
          <a:xfrm>
            <a:off x="8643509" y="1379168"/>
            <a:ext cx="3400938" cy="3545801"/>
            <a:chOff x="6711781" y="1134157"/>
            <a:chExt cx="4272148" cy="4728046"/>
          </a:xfrm>
        </p:grpSpPr>
        <p:grpSp>
          <p:nvGrpSpPr>
            <p:cNvPr id="67" name="Group 1">
              <a:extLst>
                <a:ext uri="{FF2B5EF4-FFF2-40B4-BE49-F238E27FC236}">
                  <a16:creationId xmlns:a16="http://schemas.microsoft.com/office/drawing/2014/main" id="{8C072E96-4662-7D4C-9AA6-B70EE633344B}"/>
                </a:ext>
              </a:extLst>
            </p:cNvPr>
            <p:cNvGrpSpPr/>
            <p:nvPr/>
          </p:nvGrpSpPr>
          <p:grpSpPr>
            <a:xfrm>
              <a:off x="6711781" y="1134157"/>
              <a:ext cx="4272148" cy="4728046"/>
              <a:chOff x="6711781" y="1134157"/>
              <a:chExt cx="4272148" cy="4728046"/>
            </a:xfrm>
          </p:grpSpPr>
          <p:sp>
            <p:nvSpPr>
              <p:cNvPr id="69" name="Freeform 170">
                <a:extLst>
                  <a:ext uri="{FF2B5EF4-FFF2-40B4-BE49-F238E27FC236}">
                    <a16:creationId xmlns:a16="http://schemas.microsoft.com/office/drawing/2014/main" id="{C247FE34-858A-974E-8CC8-3E5296982238}"/>
                  </a:ext>
                </a:extLst>
              </p:cNvPr>
              <p:cNvSpPr>
                <a:spLocks noEditPoints="1"/>
              </p:cNvSpPr>
              <p:nvPr/>
            </p:nvSpPr>
            <p:spPr bwMode="auto">
              <a:xfrm>
                <a:off x="7235032" y="1134157"/>
                <a:ext cx="3049333" cy="3099578"/>
              </a:xfrm>
              <a:custGeom>
                <a:avLst/>
                <a:gdLst>
                  <a:gd name="T0" fmla="*/ 606 w 670"/>
                  <a:gd name="T1" fmla="*/ 366 h 681"/>
                  <a:gd name="T2" fmla="*/ 606 w 670"/>
                  <a:gd name="T3" fmla="*/ 316 h 681"/>
                  <a:gd name="T4" fmla="*/ 669 w 670"/>
                  <a:gd name="T5" fmla="*/ 267 h 681"/>
                  <a:gd name="T6" fmla="*/ 643 w 670"/>
                  <a:gd name="T7" fmla="*/ 199 h 681"/>
                  <a:gd name="T8" fmla="*/ 540 w 670"/>
                  <a:gd name="T9" fmla="*/ 162 h 681"/>
                  <a:gd name="T10" fmla="*/ 562 w 670"/>
                  <a:gd name="T11" fmla="*/ 85 h 681"/>
                  <a:gd name="T12" fmla="*/ 500 w 670"/>
                  <a:gd name="T13" fmla="*/ 45 h 681"/>
                  <a:gd name="T14" fmla="*/ 395 w 670"/>
                  <a:gd name="T15" fmla="*/ 76 h 681"/>
                  <a:gd name="T16" fmla="*/ 369 w 670"/>
                  <a:gd name="T17" fmla="*/ 0 h 681"/>
                  <a:gd name="T18" fmla="*/ 295 w 670"/>
                  <a:gd name="T19" fmla="*/ 5 h 681"/>
                  <a:gd name="T20" fmla="*/ 228 w 670"/>
                  <a:gd name="T21" fmla="*/ 91 h 681"/>
                  <a:gd name="T22" fmla="*/ 162 w 670"/>
                  <a:gd name="T23" fmla="*/ 46 h 681"/>
                  <a:gd name="T24" fmla="*/ 105 w 670"/>
                  <a:gd name="T25" fmla="*/ 92 h 681"/>
                  <a:gd name="T26" fmla="*/ 102 w 670"/>
                  <a:gd name="T27" fmla="*/ 202 h 681"/>
                  <a:gd name="T28" fmla="*/ 22 w 670"/>
                  <a:gd name="T29" fmla="*/ 204 h 681"/>
                  <a:gd name="T30" fmla="*/ 3 w 670"/>
                  <a:gd name="T31" fmla="*/ 275 h 681"/>
                  <a:gd name="T32" fmla="*/ 63 w 670"/>
                  <a:gd name="T33" fmla="*/ 341 h 681"/>
                  <a:gd name="T34" fmla="*/ 3 w 670"/>
                  <a:gd name="T35" fmla="*/ 407 h 681"/>
                  <a:gd name="T36" fmla="*/ 22 w 670"/>
                  <a:gd name="T37" fmla="*/ 478 h 681"/>
                  <a:gd name="T38" fmla="*/ 102 w 670"/>
                  <a:gd name="T39" fmla="*/ 480 h 681"/>
                  <a:gd name="T40" fmla="*/ 105 w 670"/>
                  <a:gd name="T41" fmla="*/ 589 h 681"/>
                  <a:gd name="T42" fmla="*/ 162 w 670"/>
                  <a:gd name="T43" fmla="*/ 636 h 681"/>
                  <a:gd name="T44" fmla="*/ 228 w 670"/>
                  <a:gd name="T45" fmla="*/ 591 h 681"/>
                  <a:gd name="T46" fmla="*/ 295 w 670"/>
                  <a:gd name="T47" fmla="*/ 677 h 681"/>
                  <a:gd name="T48" fmla="*/ 369 w 670"/>
                  <a:gd name="T49" fmla="*/ 681 h 681"/>
                  <a:gd name="T50" fmla="*/ 395 w 670"/>
                  <a:gd name="T51" fmla="*/ 606 h 681"/>
                  <a:gd name="T52" fmla="*/ 500 w 670"/>
                  <a:gd name="T53" fmla="*/ 636 h 681"/>
                  <a:gd name="T54" fmla="*/ 562 w 670"/>
                  <a:gd name="T55" fmla="*/ 597 h 681"/>
                  <a:gd name="T56" fmla="*/ 540 w 670"/>
                  <a:gd name="T57" fmla="*/ 520 h 681"/>
                  <a:gd name="T58" fmla="*/ 643 w 670"/>
                  <a:gd name="T59" fmla="*/ 483 h 681"/>
                  <a:gd name="T60" fmla="*/ 669 w 670"/>
                  <a:gd name="T61" fmla="*/ 414 h 681"/>
                  <a:gd name="T62" fmla="*/ 542 w 670"/>
                  <a:gd name="T63" fmla="*/ 341 h 681"/>
                  <a:gd name="T64" fmla="*/ 128 w 670"/>
                  <a:gd name="T65" fmla="*/ 341 h 681"/>
                  <a:gd name="T66" fmla="*/ 542 w 670"/>
                  <a:gd name="T67" fmla="*/ 34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0" h="681">
                    <a:moveTo>
                      <a:pt x="667" y="407"/>
                    </a:moveTo>
                    <a:cubicBezTo>
                      <a:pt x="606" y="366"/>
                      <a:pt x="606" y="366"/>
                      <a:pt x="606" y="366"/>
                    </a:cubicBezTo>
                    <a:cubicBezTo>
                      <a:pt x="607" y="357"/>
                      <a:pt x="607" y="349"/>
                      <a:pt x="607" y="341"/>
                    </a:cubicBezTo>
                    <a:cubicBezTo>
                      <a:pt x="607" y="332"/>
                      <a:pt x="607" y="324"/>
                      <a:pt x="606" y="316"/>
                    </a:cubicBezTo>
                    <a:cubicBezTo>
                      <a:pt x="667" y="275"/>
                      <a:pt x="667" y="275"/>
                      <a:pt x="667" y="275"/>
                    </a:cubicBezTo>
                    <a:cubicBezTo>
                      <a:pt x="669" y="274"/>
                      <a:pt x="670" y="270"/>
                      <a:pt x="669" y="267"/>
                    </a:cubicBezTo>
                    <a:cubicBezTo>
                      <a:pt x="649" y="204"/>
                      <a:pt x="649" y="204"/>
                      <a:pt x="649" y="204"/>
                    </a:cubicBezTo>
                    <a:cubicBezTo>
                      <a:pt x="648" y="201"/>
                      <a:pt x="645" y="199"/>
                      <a:pt x="643" y="199"/>
                    </a:cubicBezTo>
                    <a:cubicBezTo>
                      <a:pt x="569" y="202"/>
                      <a:pt x="569" y="202"/>
                      <a:pt x="569" y="202"/>
                    </a:cubicBezTo>
                    <a:cubicBezTo>
                      <a:pt x="560" y="187"/>
                      <a:pt x="551" y="174"/>
                      <a:pt x="540" y="162"/>
                    </a:cubicBezTo>
                    <a:cubicBezTo>
                      <a:pt x="565" y="92"/>
                      <a:pt x="565" y="92"/>
                      <a:pt x="565" y="92"/>
                    </a:cubicBezTo>
                    <a:cubicBezTo>
                      <a:pt x="566" y="90"/>
                      <a:pt x="565" y="87"/>
                      <a:pt x="562" y="85"/>
                    </a:cubicBezTo>
                    <a:cubicBezTo>
                      <a:pt x="508" y="46"/>
                      <a:pt x="508" y="46"/>
                      <a:pt x="508" y="46"/>
                    </a:cubicBezTo>
                    <a:cubicBezTo>
                      <a:pt x="506" y="44"/>
                      <a:pt x="503" y="44"/>
                      <a:pt x="500" y="45"/>
                    </a:cubicBezTo>
                    <a:cubicBezTo>
                      <a:pt x="443" y="91"/>
                      <a:pt x="443" y="91"/>
                      <a:pt x="443" y="91"/>
                    </a:cubicBezTo>
                    <a:cubicBezTo>
                      <a:pt x="427" y="84"/>
                      <a:pt x="412" y="79"/>
                      <a:pt x="395" y="76"/>
                    </a:cubicBezTo>
                    <a:cubicBezTo>
                      <a:pt x="375" y="5"/>
                      <a:pt x="375" y="5"/>
                      <a:pt x="375" y="5"/>
                    </a:cubicBezTo>
                    <a:cubicBezTo>
                      <a:pt x="374" y="2"/>
                      <a:pt x="372" y="0"/>
                      <a:pt x="369" y="0"/>
                    </a:cubicBezTo>
                    <a:cubicBezTo>
                      <a:pt x="302" y="0"/>
                      <a:pt x="302" y="0"/>
                      <a:pt x="302" y="0"/>
                    </a:cubicBezTo>
                    <a:cubicBezTo>
                      <a:pt x="299" y="0"/>
                      <a:pt x="296" y="2"/>
                      <a:pt x="295" y="5"/>
                    </a:cubicBezTo>
                    <a:cubicBezTo>
                      <a:pt x="275" y="76"/>
                      <a:pt x="275" y="76"/>
                      <a:pt x="275" y="76"/>
                    </a:cubicBezTo>
                    <a:cubicBezTo>
                      <a:pt x="259" y="79"/>
                      <a:pt x="243" y="84"/>
                      <a:pt x="228" y="91"/>
                    </a:cubicBezTo>
                    <a:cubicBezTo>
                      <a:pt x="170" y="45"/>
                      <a:pt x="170" y="45"/>
                      <a:pt x="170" y="45"/>
                    </a:cubicBezTo>
                    <a:cubicBezTo>
                      <a:pt x="168" y="44"/>
                      <a:pt x="164" y="44"/>
                      <a:pt x="162" y="46"/>
                    </a:cubicBezTo>
                    <a:cubicBezTo>
                      <a:pt x="108" y="85"/>
                      <a:pt x="108" y="85"/>
                      <a:pt x="108" y="85"/>
                    </a:cubicBezTo>
                    <a:cubicBezTo>
                      <a:pt x="106" y="87"/>
                      <a:pt x="105" y="90"/>
                      <a:pt x="105" y="92"/>
                    </a:cubicBezTo>
                    <a:cubicBezTo>
                      <a:pt x="131" y="162"/>
                      <a:pt x="131" y="162"/>
                      <a:pt x="131" y="162"/>
                    </a:cubicBezTo>
                    <a:cubicBezTo>
                      <a:pt x="120" y="174"/>
                      <a:pt x="110" y="187"/>
                      <a:pt x="102" y="202"/>
                    </a:cubicBezTo>
                    <a:cubicBezTo>
                      <a:pt x="28" y="199"/>
                      <a:pt x="28" y="199"/>
                      <a:pt x="28" y="199"/>
                    </a:cubicBezTo>
                    <a:cubicBezTo>
                      <a:pt x="25" y="199"/>
                      <a:pt x="23" y="201"/>
                      <a:pt x="22" y="204"/>
                    </a:cubicBezTo>
                    <a:cubicBezTo>
                      <a:pt x="1" y="267"/>
                      <a:pt x="1" y="267"/>
                      <a:pt x="1" y="267"/>
                    </a:cubicBezTo>
                    <a:cubicBezTo>
                      <a:pt x="0" y="270"/>
                      <a:pt x="1" y="273"/>
                      <a:pt x="3" y="275"/>
                    </a:cubicBezTo>
                    <a:cubicBezTo>
                      <a:pt x="65" y="316"/>
                      <a:pt x="65" y="316"/>
                      <a:pt x="65" y="316"/>
                    </a:cubicBezTo>
                    <a:cubicBezTo>
                      <a:pt x="64" y="324"/>
                      <a:pt x="63" y="332"/>
                      <a:pt x="63" y="341"/>
                    </a:cubicBezTo>
                    <a:cubicBezTo>
                      <a:pt x="63" y="349"/>
                      <a:pt x="64" y="357"/>
                      <a:pt x="65" y="366"/>
                    </a:cubicBezTo>
                    <a:cubicBezTo>
                      <a:pt x="3" y="407"/>
                      <a:pt x="3" y="407"/>
                      <a:pt x="3" y="407"/>
                    </a:cubicBezTo>
                    <a:cubicBezTo>
                      <a:pt x="1" y="408"/>
                      <a:pt x="0" y="412"/>
                      <a:pt x="1" y="414"/>
                    </a:cubicBezTo>
                    <a:cubicBezTo>
                      <a:pt x="22" y="478"/>
                      <a:pt x="22" y="478"/>
                      <a:pt x="22" y="478"/>
                    </a:cubicBezTo>
                    <a:cubicBezTo>
                      <a:pt x="23" y="481"/>
                      <a:pt x="25" y="483"/>
                      <a:pt x="28" y="483"/>
                    </a:cubicBezTo>
                    <a:cubicBezTo>
                      <a:pt x="102" y="480"/>
                      <a:pt x="102" y="480"/>
                      <a:pt x="102" y="480"/>
                    </a:cubicBezTo>
                    <a:cubicBezTo>
                      <a:pt x="110" y="494"/>
                      <a:pt x="120" y="508"/>
                      <a:pt x="131" y="520"/>
                    </a:cubicBezTo>
                    <a:cubicBezTo>
                      <a:pt x="105" y="589"/>
                      <a:pt x="105" y="589"/>
                      <a:pt x="105" y="589"/>
                    </a:cubicBezTo>
                    <a:cubicBezTo>
                      <a:pt x="105" y="592"/>
                      <a:pt x="106" y="595"/>
                      <a:pt x="108" y="597"/>
                    </a:cubicBezTo>
                    <a:cubicBezTo>
                      <a:pt x="162" y="636"/>
                      <a:pt x="162" y="636"/>
                      <a:pt x="162" y="636"/>
                    </a:cubicBezTo>
                    <a:cubicBezTo>
                      <a:pt x="164" y="638"/>
                      <a:pt x="168" y="638"/>
                      <a:pt x="170" y="636"/>
                    </a:cubicBezTo>
                    <a:cubicBezTo>
                      <a:pt x="228" y="591"/>
                      <a:pt x="228" y="591"/>
                      <a:pt x="228" y="591"/>
                    </a:cubicBezTo>
                    <a:cubicBezTo>
                      <a:pt x="243" y="597"/>
                      <a:pt x="259" y="602"/>
                      <a:pt x="275" y="606"/>
                    </a:cubicBezTo>
                    <a:cubicBezTo>
                      <a:pt x="295" y="677"/>
                      <a:pt x="295" y="677"/>
                      <a:pt x="295" y="677"/>
                    </a:cubicBezTo>
                    <a:cubicBezTo>
                      <a:pt x="296" y="679"/>
                      <a:pt x="299" y="681"/>
                      <a:pt x="302" y="681"/>
                    </a:cubicBezTo>
                    <a:cubicBezTo>
                      <a:pt x="369" y="681"/>
                      <a:pt x="369" y="681"/>
                      <a:pt x="369" y="681"/>
                    </a:cubicBezTo>
                    <a:cubicBezTo>
                      <a:pt x="372" y="681"/>
                      <a:pt x="374" y="679"/>
                      <a:pt x="375" y="677"/>
                    </a:cubicBezTo>
                    <a:cubicBezTo>
                      <a:pt x="395" y="606"/>
                      <a:pt x="395" y="606"/>
                      <a:pt x="395" y="606"/>
                    </a:cubicBezTo>
                    <a:cubicBezTo>
                      <a:pt x="412" y="602"/>
                      <a:pt x="427" y="597"/>
                      <a:pt x="443" y="591"/>
                    </a:cubicBezTo>
                    <a:cubicBezTo>
                      <a:pt x="500" y="636"/>
                      <a:pt x="500" y="636"/>
                      <a:pt x="500" y="636"/>
                    </a:cubicBezTo>
                    <a:cubicBezTo>
                      <a:pt x="503" y="638"/>
                      <a:pt x="506" y="638"/>
                      <a:pt x="508" y="636"/>
                    </a:cubicBezTo>
                    <a:cubicBezTo>
                      <a:pt x="562" y="597"/>
                      <a:pt x="562" y="597"/>
                      <a:pt x="562" y="597"/>
                    </a:cubicBezTo>
                    <a:cubicBezTo>
                      <a:pt x="565" y="595"/>
                      <a:pt x="566" y="592"/>
                      <a:pt x="565" y="589"/>
                    </a:cubicBezTo>
                    <a:cubicBezTo>
                      <a:pt x="540" y="520"/>
                      <a:pt x="540" y="520"/>
                      <a:pt x="540" y="520"/>
                    </a:cubicBezTo>
                    <a:cubicBezTo>
                      <a:pt x="551" y="508"/>
                      <a:pt x="560" y="494"/>
                      <a:pt x="569" y="480"/>
                    </a:cubicBezTo>
                    <a:cubicBezTo>
                      <a:pt x="643" y="483"/>
                      <a:pt x="643" y="483"/>
                      <a:pt x="643" y="483"/>
                    </a:cubicBezTo>
                    <a:cubicBezTo>
                      <a:pt x="645" y="483"/>
                      <a:pt x="648" y="481"/>
                      <a:pt x="649" y="478"/>
                    </a:cubicBezTo>
                    <a:cubicBezTo>
                      <a:pt x="669" y="414"/>
                      <a:pt x="669" y="414"/>
                      <a:pt x="669" y="414"/>
                    </a:cubicBezTo>
                    <a:cubicBezTo>
                      <a:pt x="670" y="412"/>
                      <a:pt x="669" y="408"/>
                      <a:pt x="667" y="407"/>
                    </a:cubicBezTo>
                    <a:moveTo>
                      <a:pt x="542" y="341"/>
                    </a:moveTo>
                    <a:cubicBezTo>
                      <a:pt x="542" y="455"/>
                      <a:pt x="450" y="548"/>
                      <a:pt x="335" y="548"/>
                    </a:cubicBezTo>
                    <a:cubicBezTo>
                      <a:pt x="221" y="548"/>
                      <a:pt x="128" y="455"/>
                      <a:pt x="128" y="341"/>
                    </a:cubicBezTo>
                    <a:cubicBezTo>
                      <a:pt x="128" y="226"/>
                      <a:pt x="221" y="134"/>
                      <a:pt x="335" y="134"/>
                    </a:cubicBezTo>
                    <a:cubicBezTo>
                      <a:pt x="450" y="134"/>
                      <a:pt x="542" y="226"/>
                      <a:pt x="542" y="341"/>
                    </a:cubicBezTo>
                  </a:path>
                </a:pathLst>
              </a:custGeom>
              <a:solidFill>
                <a:srgbClr val="BF3B26"/>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Oval 47">
                <a:extLst>
                  <a:ext uri="{FF2B5EF4-FFF2-40B4-BE49-F238E27FC236}">
                    <a16:creationId xmlns:a16="http://schemas.microsoft.com/office/drawing/2014/main" id="{E270CB8F-84E6-9C41-965B-72C8A08ABAFF}"/>
                  </a:ext>
                </a:extLst>
              </p:cNvPr>
              <p:cNvSpPr/>
              <p:nvPr/>
            </p:nvSpPr>
            <p:spPr>
              <a:xfrm>
                <a:off x="7802878" y="1727126"/>
                <a:ext cx="1913641" cy="19136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48">
                <a:extLst>
                  <a:ext uri="{FF2B5EF4-FFF2-40B4-BE49-F238E27FC236}">
                    <a16:creationId xmlns:a16="http://schemas.microsoft.com/office/drawing/2014/main" id="{8ABE7954-EA5D-674E-A47F-4A4550026234}"/>
                  </a:ext>
                </a:extLst>
              </p:cNvPr>
              <p:cNvSpPr/>
              <p:nvPr/>
            </p:nvSpPr>
            <p:spPr>
              <a:xfrm>
                <a:off x="8036033" y="1960282"/>
                <a:ext cx="1447332" cy="1447330"/>
              </a:xfrm>
              <a:prstGeom prst="ellipse">
                <a:avLst/>
              </a:prstGeom>
              <a:solidFill>
                <a:srgbClr val="F69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13">
                <a:extLst>
                  <a:ext uri="{FF2B5EF4-FFF2-40B4-BE49-F238E27FC236}">
                    <a16:creationId xmlns:a16="http://schemas.microsoft.com/office/drawing/2014/main" id="{6AC95853-63A3-5A43-A2C0-8FB2DFDF7CBA}"/>
                  </a:ext>
                </a:extLst>
              </p:cNvPr>
              <p:cNvSpPr>
                <a:spLocks noEditPoints="1"/>
              </p:cNvSpPr>
              <p:nvPr/>
            </p:nvSpPr>
            <p:spPr bwMode="auto">
              <a:xfrm flipH="1">
                <a:off x="6711781" y="4265635"/>
                <a:ext cx="4266827" cy="1587255"/>
              </a:xfrm>
              <a:custGeom>
                <a:avLst/>
                <a:gdLst>
                  <a:gd name="T0" fmla="*/ 750 w 1705"/>
                  <a:gd name="T1" fmla="*/ 634 h 634"/>
                  <a:gd name="T2" fmla="*/ 750 w 1705"/>
                  <a:gd name="T3" fmla="*/ 634 h 634"/>
                  <a:gd name="T4" fmla="*/ 750 w 1705"/>
                  <a:gd name="T5" fmla="*/ 634 h 634"/>
                  <a:gd name="T6" fmla="*/ 750 w 1705"/>
                  <a:gd name="T7" fmla="*/ 634 h 634"/>
                  <a:gd name="T8" fmla="*/ 750 w 1705"/>
                  <a:gd name="T9" fmla="*/ 634 h 634"/>
                  <a:gd name="T10" fmla="*/ 750 w 1705"/>
                  <a:gd name="T11" fmla="*/ 634 h 634"/>
                  <a:gd name="T12" fmla="*/ 238 w 1705"/>
                  <a:gd name="T13" fmla="*/ 461 h 634"/>
                  <a:gd name="T14" fmla="*/ 750 w 1705"/>
                  <a:gd name="T15" fmla="*/ 634 h 634"/>
                  <a:gd name="T16" fmla="*/ 750 w 1705"/>
                  <a:gd name="T17" fmla="*/ 634 h 634"/>
                  <a:gd name="T18" fmla="*/ 238 w 1705"/>
                  <a:gd name="T19" fmla="*/ 461 h 634"/>
                  <a:gd name="T20" fmla="*/ 236 w 1705"/>
                  <a:gd name="T21" fmla="*/ 460 h 634"/>
                  <a:gd name="T22" fmla="*/ 236 w 1705"/>
                  <a:gd name="T23" fmla="*/ 461 h 634"/>
                  <a:gd name="T24" fmla="*/ 236 w 1705"/>
                  <a:gd name="T25" fmla="*/ 460 h 634"/>
                  <a:gd name="T26" fmla="*/ 202 w 1705"/>
                  <a:gd name="T27" fmla="*/ 458 h 634"/>
                  <a:gd name="T28" fmla="*/ 74 w 1705"/>
                  <a:gd name="T29" fmla="*/ 475 h 634"/>
                  <a:gd name="T30" fmla="*/ 202 w 1705"/>
                  <a:gd name="T31" fmla="*/ 458 h 634"/>
                  <a:gd name="T32" fmla="*/ 202 w 1705"/>
                  <a:gd name="T33" fmla="*/ 458 h 634"/>
                  <a:gd name="T34" fmla="*/ 202 w 1705"/>
                  <a:gd name="T35" fmla="*/ 458 h 634"/>
                  <a:gd name="T36" fmla="*/ 202 w 1705"/>
                  <a:gd name="T37" fmla="*/ 458 h 634"/>
                  <a:gd name="T38" fmla="*/ 202 w 1705"/>
                  <a:gd name="T39" fmla="*/ 458 h 634"/>
                  <a:gd name="T40" fmla="*/ 2 w 1705"/>
                  <a:gd name="T41" fmla="*/ 59 h 634"/>
                  <a:gd name="T42" fmla="*/ 0 w 1705"/>
                  <a:gd name="T43" fmla="*/ 60 h 634"/>
                  <a:gd name="T44" fmla="*/ 0 w 1705"/>
                  <a:gd name="T45" fmla="*/ 60 h 634"/>
                  <a:gd name="T46" fmla="*/ 2 w 1705"/>
                  <a:gd name="T47" fmla="*/ 59 h 634"/>
                  <a:gd name="T48" fmla="*/ 2 w 1705"/>
                  <a:gd name="T49" fmla="*/ 59 h 634"/>
                  <a:gd name="T50" fmla="*/ 1694 w 1705"/>
                  <a:gd name="T51" fmla="*/ 0 h 634"/>
                  <a:gd name="T52" fmla="*/ 1694 w 1705"/>
                  <a:gd name="T53" fmla="*/ 0 h 634"/>
                  <a:gd name="T54" fmla="*/ 1705 w 1705"/>
                  <a:gd name="T55" fmla="*/ 11 h 634"/>
                  <a:gd name="T56" fmla="*/ 1694 w 1705"/>
                  <a:gd name="T57"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634">
                    <a:moveTo>
                      <a:pt x="750" y="634"/>
                    </a:moveTo>
                    <a:cubicBezTo>
                      <a:pt x="750" y="634"/>
                      <a:pt x="750" y="634"/>
                      <a:pt x="750" y="634"/>
                    </a:cubicBezTo>
                    <a:cubicBezTo>
                      <a:pt x="750" y="634"/>
                      <a:pt x="750" y="634"/>
                      <a:pt x="750" y="634"/>
                    </a:cubicBezTo>
                    <a:moveTo>
                      <a:pt x="750" y="634"/>
                    </a:moveTo>
                    <a:cubicBezTo>
                      <a:pt x="750" y="634"/>
                      <a:pt x="750" y="634"/>
                      <a:pt x="750" y="634"/>
                    </a:cubicBezTo>
                    <a:cubicBezTo>
                      <a:pt x="750" y="634"/>
                      <a:pt x="750" y="634"/>
                      <a:pt x="750" y="634"/>
                    </a:cubicBezTo>
                    <a:moveTo>
                      <a:pt x="238" y="461"/>
                    </a:moveTo>
                    <a:cubicBezTo>
                      <a:pt x="440" y="488"/>
                      <a:pt x="684" y="634"/>
                      <a:pt x="750" y="634"/>
                    </a:cubicBezTo>
                    <a:cubicBezTo>
                      <a:pt x="750" y="634"/>
                      <a:pt x="750" y="634"/>
                      <a:pt x="750" y="634"/>
                    </a:cubicBezTo>
                    <a:cubicBezTo>
                      <a:pt x="684" y="634"/>
                      <a:pt x="440" y="488"/>
                      <a:pt x="238" y="461"/>
                    </a:cubicBezTo>
                    <a:moveTo>
                      <a:pt x="236" y="460"/>
                    </a:moveTo>
                    <a:cubicBezTo>
                      <a:pt x="236" y="460"/>
                      <a:pt x="236" y="461"/>
                      <a:pt x="236" y="461"/>
                    </a:cubicBezTo>
                    <a:cubicBezTo>
                      <a:pt x="236" y="461"/>
                      <a:pt x="236" y="460"/>
                      <a:pt x="236" y="460"/>
                    </a:cubicBezTo>
                    <a:moveTo>
                      <a:pt x="202" y="458"/>
                    </a:moveTo>
                    <a:cubicBezTo>
                      <a:pt x="165" y="458"/>
                      <a:pt x="121" y="465"/>
                      <a:pt x="74" y="475"/>
                    </a:cubicBezTo>
                    <a:cubicBezTo>
                      <a:pt x="121" y="465"/>
                      <a:pt x="165" y="458"/>
                      <a:pt x="202" y="458"/>
                    </a:cubicBezTo>
                    <a:moveTo>
                      <a:pt x="202" y="458"/>
                    </a:moveTo>
                    <a:cubicBezTo>
                      <a:pt x="202" y="458"/>
                      <a:pt x="202" y="458"/>
                      <a:pt x="202" y="458"/>
                    </a:cubicBezTo>
                    <a:cubicBezTo>
                      <a:pt x="202" y="458"/>
                      <a:pt x="202" y="458"/>
                      <a:pt x="202" y="458"/>
                    </a:cubicBezTo>
                    <a:cubicBezTo>
                      <a:pt x="202" y="458"/>
                      <a:pt x="202" y="458"/>
                      <a:pt x="202" y="458"/>
                    </a:cubicBezTo>
                    <a:moveTo>
                      <a:pt x="2" y="59"/>
                    </a:moveTo>
                    <a:cubicBezTo>
                      <a:pt x="1" y="59"/>
                      <a:pt x="1" y="59"/>
                      <a:pt x="0" y="60"/>
                    </a:cubicBezTo>
                    <a:cubicBezTo>
                      <a:pt x="0" y="60"/>
                      <a:pt x="0" y="60"/>
                      <a:pt x="0" y="60"/>
                    </a:cubicBezTo>
                    <a:cubicBezTo>
                      <a:pt x="1" y="59"/>
                      <a:pt x="1" y="59"/>
                      <a:pt x="2" y="59"/>
                    </a:cubicBezTo>
                    <a:cubicBezTo>
                      <a:pt x="2" y="59"/>
                      <a:pt x="2" y="59"/>
                      <a:pt x="2" y="59"/>
                    </a:cubicBezTo>
                    <a:moveTo>
                      <a:pt x="1694" y="0"/>
                    </a:moveTo>
                    <a:cubicBezTo>
                      <a:pt x="1694" y="0"/>
                      <a:pt x="1694" y="0"/>
                      <a:pt x="1694" y="0"/>
                    </a:cubicBezTo>
                    <a:cubicBezTo>
                      <a:pt x="1698" y="3"/>
                      <a:pt x="1702" y="7"/>
                      <a:pt x="1705" y="11"/>
                    </a:cubicBezTo>
                    <a:cubicBezTo>
                      <a:pt x="1702" y="7"/>
                      <a:pt x="1698" y="3"/>
                      <a:pt x="1694" y="0"/>
                    </a:cubicBezTo>
                  </a:path>
                </a:pathLst>
              </a:custGeom>
              <a:solidFill>
                <a:srgbClr val="EFD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5">
                <a:extLst>
                  <a:ext uri="{FF2B5EF4-FFF2-40B4-BE49-F238E27FC236}">
                    <a16:creationId xmlns:a16="http://schemas.microsoft.com/office/drawing/2014/main" id="{B3A944C6-17EB-B54A-965F-217E2FF1484A}"/>
                  </a:ext>
                </a:extLst>
              </p:cNvPr>
              <p:cNvSpPr>
                <a:spLocks noChangeArrowheads="1"/>
              </p:cNvSpPr>
              <p:nvPr/>
            </p:nvSpPr>
            <p:spPr bwMode="auto">
              <a:xfrm flipH="1">
                <a:off x="8108778" y="4650142"/>
                <a:ext cx="1330" cy="1330"/>
              </a:xfrm>
              <a:prstGeom prst="ellipse">
                <a:avLst/>
              </a:prstGeom>
              <a:solidFill>
                <a:srgbClr val="EFD1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9">
                <a:extLst>
                  <a:ext uri="{FF2B5EF4-FFF2-40B4-BE49-F238E27FC236}">
                    <a16:creationId xmlns:a16="http://schemas.microsoft.com/office/drawing/2014/main" id="{A54E8F50-7B0D-034F-B364-9B30675DC3A2}"/>
                  </a:ext>
                </a:extLst>
              </p:cNvPr>
              <p:cNvSpPr>
                <a:spLocks/>
              </p:cNvSpPr>
              <p:nvPr/>
            </p:nvSpPr>
            <p:spPr bwMode="auto">
              <a:xfrm flipH="1">
                <a:off x="7009807" y="4578296"/>
                <a:ext cx="19957" cy="67854"/>
              </a:xfrm>
              <a:custGeom>
                <a:avLst/>
                <a:gdLst>
                  <a:gd name="T0" fmla="*/ 8 w 8"/>
                  <a:gd name="T1" fmla="*/ 0 h 27"/>
                  <a:gd name="T2" fmla="*/ 0 w 8"/>
                  <a:gd name="T3" fmla="*/ 27 h 27"/>
                  <a:gd name="T4" fmla="*/ 8 w 8"/>
                  <a:gd name="T5" fmla="*/ 0 h 27"/>
                  <a:gd name="T6" fmla="*/ 8 w 8"/>
                  <a:gd name="T7" fmla="*/ 0 h 27"/>
                </a:gdLst>
                <a:ahLst/>
                <a:cxnLst>
                  <a:cxn ang="0">
                    <a:pos x="T0" y="T1"/>
                  </a:cxn>
                  <a:cxn ang="0">
                    <a:pos x="T2" y="T3"/>
                  </a:cxn>
                  <a:cxn ang="0">
                    <a:pos x="T4" y="T5"/>
                  </a:cxn>
                  <a:cxn ang="0">
                    <a:pos x="T6" y="T7"/>
                  </a:cxn>
                </a:cxnLst>
                <a:rect l="0" t="0" r="r" b="b"/>
                <a:pathLst>
                  <a:path w="8" h="27">
                    <a:moveTo>
                      <a:pt x="8" y="0"/>
                    </a:moveTo>
                    <a:cubicBezTo>
                      <a:pt x="5" y="9"/>
                      <a:pt x="2" y="18"/>
                      <a:pt x="0" y="27"/>
                    </a:cubicBezTo>
                    <a:cubicBezTo>
                      <a:pt x="2" y="18"/>
                      <a:pt x="5" y="9"/>
                      <a:pt x="8" y="0"/>
                    </a:cubicBezTo>
                    <a:cubicBezTo>
                      <a:pt x="8" y="0"/>
                      <a:pt x="8" y="0"/>
                      <a:pt x="8" y="0"/>
                    </a:cubicBezTo>
                  </a:path>
                </a:pathLst>
              </a:custGeom>
              <a:solidFill>
                <a:srgbClr val="F8E4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0">
                <a:extLst>
                  <a:ext uri="{FF2B5EF4-FFF2-40B4-BE49-F238E27FC236}">
                    <a16:creationId xmlns:a16="http://schemas.microsoft.com/office/drawing/2014/main" id="{F84F3B2B-530D-6E45-8A08-817C2135224F}"/>
                  </a:ext>
                </a:extLst>
              </p:cNvPr>
              <p:cNvSpPr>
                <a:spLocks/>
              </p:cNvSpPr>
              <p:nvPr/>
            </p:nvSpPr>
            <p:spPr bwMode="auto">
              <a:xfrm flipH="1">
                <a:off x="6947275" y="4610228"/>
                <a:ext cx="85150" cy="53219"/>
              </a:xfrm>
              <a:custGeom>
                <a:avLst/>
                <a:gdLst>
                  <a:gd name="T0" fmla="*/ 34 w 34"/>
                  <a:gd name="T1" fmla="*/ 0 h 21"/>
                  <a:gd name="T2" fmla="*/ 0 w 34"/>
                  <a:gd name="T3" fmla="*/ 21 h 21"/>
                  <a:gd name="T4" fmla="*/ 0 w 34"/>
                  <a:gd name="T5" fmla="*/ 21 h 21"/>
                  <a:gd name="T6" fmla="*/ 34 w 34"/>
                  <a:gd name="T7" fmla="*/ 0 h 21"/>
                  <a:gd name="T8" fmla="*/ 34 w 34"/>
                  <a:gd name="T9" fmla="*/ 0 h 21"/>
                </a:gdLst>
                <a:ahLst/>
                <a:cxnLst>
                  <a:cxn ang="0">
                    <a:pos x="T0" y="T1"/>
                  </a:cxn>
                  <a:cxn ang="0">
                    <a:pos x="T2" y="T3"/>
                  </a:cxn>
                  <a:cxn ang="0">
                    <a:pos x="T4" y="T5"/>
                  </a:cxn>
                  <a:cxn ang="0">
                    <a:pos x="T6" y="T7"/>
                  </a:cxn>
                  <a:cxn ang="0">
                    <a:pos x="T8" y="T9"/>
                  </a:cxn>
                </a:cxnLst>
                <a:rect l="0" t="0" r="r" b="b"/>
                <a:pathLst>
                  <a:path w="34" h="21">
                    <a:moveTo>
                      <a:pt x="34" y="0"/>
                    </a:moveTo>
                    <a:cubicBezTo>
                      <a:pt x="23" y="8"/>
                      <a:pt x="11" y="14"/>
                      <a:pt x="0" y="21"/>
                    </a:cubicBezTo>
                    <a:cubicBezTo>
                      <a:pt x="0" y="21"/>
                      <a:pt x="0" y="21"/>
                      <a:pt x="0" y="21"/>
                    </a:cubicBezTo>
                    <a:cubicBezTo>
                      <a:pt x="11" y="14"/>
                      <a:pt x="23" y="8"/>
                      <a:pt x="34" y="0"/>
                    </a:cubicBezTo>
                    <a:cubicBezTo>
                      <a:pt x="34" y="0"/>
                      <a:pt x="34" y="0"/>
                      <a:pt x="3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1">
                <a:extLst>
                  <a:ext uri="{FF2B5EF4-FFF2-40B4-BE49-F238E27FC236}">
                    <a16:creationId xmlns:a16="http://schemas.microsoft.com/office/drawing/2014/main" id="{79E2A6A4-5934-814A-B7F1-7D0CEC3FC258}"/>
                  </a:ext>
                </a:extLst>
              </p:cNvPr>
              <p:cNvSpPr>
                <a:spLocks/>
              </p:cNvSpPr>
              <p:nvPr/>
            </p:nvSpPr>
            <p:spPr bwMode="auto">
              <a:xfrm flipH="1">
                <a:off x="6947275" y="4578296"/>
                <a:ext cx="85150" cy="85150"/>
              </a:xfrm>
              <a:custGeom>
                <a:avLst/>
                <a:gdLst>
                  <a:gd name="T0" fmla="*/ 9 w 34"/>
                  <a:gd name="T1" fmla="*/ 0 h 34"/>
                  <a:gd name="T2" fmla="*/ 1 w 34"/>
                  <a:gd name="T3" fmla="*/ 27 h 34"/>
                  <a:gd name="T4" fmla="*/ 0 w 34"/>
                  <a:gd name="T5" fmla="*/ 34 h 34"/>
                  <a:gd name="T6" fmla="*/ 34 w 34"/>
                  <a:gd name="T7" fmla="*/ 13 h 34"/>
                  <a:gd name="T8" fmla="*/ 9 w 34"/>
                  <a:gd name="T9" fmla="*/ 0 h 34"/>
                </a:gdLst>
                <a:ahLst/>
                <a:cxnLst>
                  <a:cxn ang="0">
                    <a:pos x="T0" y="T1"/>
                  </a:cxn>
                  <a:cxn ang="0">
                    <a:pos x="T2" y="T3"/>
                  </a:cxn>
                  <a:cxn ang="0">
                    <a:pos x="T4" y="T5"/>
                  </a:cxn>
                  <a:cxn ang="0">
                    <a:pos x="T6" y="T7"/>
                  </a:cxn>
                  <a:cxn ang="0">
                    <a:pos x="T8" y="T9"/>
                  </a:cxn>
                </a:cxnLst>
                <a:rect l="0" t="0" r="r" b="b"/>
                <a:pathLst>
                  <a:path w="34" h="34">
                    <a:moveTo>
                      <a:pt x="9" y="0"/>
                    </a:moveTo>
                    <a:cubicBezTo>
                      <a:pt x="6" y="9"/>
                      <a:pt x="3" y="18"/>
                      <a:pt x="1" y="27"/>
                    </a:cubicBezTo>
                    <a:cubicBezTo>
                      <a:pt x="1" y="30"/>
                      <a:pt x="1" y="32"/>
                      <a:pt x="0" y="34"/>
                    </a:cubicBezTo>
                    <a:cubicBezTo>
                      <a:pt x="11" y="27"/>
                      <a:pt x="23" y="21"/>
                      <a:pt x="34" y="13"/>
                    </a:cubicBezTo>
                    <a:cubicBezTo>
                      <a:pt x="25" y="7"/>
                      <a:pt x="16" y="3"/>
                      <a:pt x="9" y="0"/>
                    </a:cubicBezTo>
                  </a:path>
                </a:pathLst>
              </a:custGeom>
              <a:solidFill>
                <a:srgbClr val="FCF6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3">
                <a:extLst>
                  <a:ext uri="{FF2B5EF4-FFF2-40B4-BE49-F238E27FC236}">
                    <a16:creationId xmlns:a16="http://schemas.microsoft.com/office/drawing/2014/main" id="{37464F8E-E33F-E34F-9EDE-F4B09A47E2BB}"/>
                  </a:ext>
                </a:extLst>
              </p:cNvPr>
              <p:cNvSpPr>
                <a:spLocks noEditPoints="1"/>
              </p:cNvSpPr>
              <p:nvPr/>
            </p:nvSpPr>
            <p:spPr bwMode="auto">
              <a:xfrm flipH="1">
                <a:off x="8533198" y="4610228"/>
                <a:ext cx="0" cy="248799"/>
              </a:xfrm>
              <a:custGeom>
                <a:avLst/>
                <a:gdLst>
                  <a:gd name="T0" fmla="*/ 99 h 99"/>
                  <a:gd name="T1" fmla="*/ 99 h 99"/>
                  <a:gd name="T2" fmla="*/ 99 h 99"/>
                  <a:gd name="T3" fmla="*/ 99 h 99"/>
                  <a:gd name="T4" fmla="*/ 99 h 99"/>
                  <a:gd name="T5" fmla="*/ 99 h 99"/>
                  <a:gd name="T6" fmla="*/ 99 h 99"/>
                  <a:gd name="T7" fmla="*/ 99 h 99"/>
                  <a:gd name="T8" fmla="*/ 99 h 99"/>
                  <a:gd name="T9" fmla="*/ 99 h 99"/>
                  <a:gd name="T10" fmla="*/ 99 h 99"/>
                  <a:gd name="T11" fmla="*/ 99 h 99"/>
                  <a:gd name="T12" fmla="*/ 99 h 99"/>
                  <a:gd name="T13" fmla="*/ 0 h 99"/>
                  <a:gd name="T14" fmla="*/ 0 h 99"/>
                  <a:gd name="T15" fmla="*/ 0 h 99"/>
                  <a:gd name="T16" fmla="*/ 0 h 9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99">
                    <a:moveTo>
                      <a:pt x="0" y="99"/>
                    </a:moveTo>
                    <a:cubicBezTo>
                      <a:pt x="0" y="99"/>
                      <a:pt x="0" y="99"/>
                      <a:pt x="0" y="99"/>
                    </a:cubicBezTo>
                    <a:cubicBezTo>
                      <a:pt x="0" y="99"/>
                      <a:pt x="0" y="99"/>
                      <a:pt x="0" y="99"/>
                    </a:cubicBezTo>
                    <a:moveTo>
                      <a:pt x="0" y="99"/>
                    </a:moveTo>
                    <a:cubicBezTo>
                      <a:pt x="0" y="99"/>
                      <a:pt x="0" y="99"/>
                      <a:pt x="0" y="99"/>
                    </a:cubicBezTo>
                    <a:cubicBezTo>
                      <a:pt x="0" y="99"/>
                      <a:pt x="0" y="99"/>
                      <a:pt x="0" y="99"/>
                    </a:cubicBezTo>
                    <a:moveTo>
                      <a:pt x="0" y="99"/>
                    </a:moveTo>
                    <a:cubicBezTo>
                      <a:pt x="0" y="99"/>
                      <a:pt x="0" y="99"/>
                      <a:pt x="0" y="99"/>
                    </a:cubicBezTo>
                    <a:cubicBezTo>
                      <a:pt x="0" y="99"/>
                      <a:pt x="0" y="99"/>
                      <a:pt x="0" y="99"/>
                    </a:cubicBezTo>
                    <a:moveTo>
                      <a:pt x="0" y="99"/>
                    </a:moveTo>
                    <a:cubicBezTo>
                      <a:pt x="0" y="99"/>
                      <a:pt x="0" y="99"/>
                      <a:pt x="0" y="99"/>
                    </a:cubicBezTo>
                    <a:cubicBezTo>
                      <a:pt x="0" y="99"/>
                      <a:pt x="0" y="99"/>
                      <a:pt x="0" y="99"/>
                    </a:cubicBezTo>
                    <a:cubicBezTo>
                      <a:pt x="0" y="99"/>
                      <a:pt x="0" y="99"/>
                      <a:pt x="0" y="99"/>
                    </a:cubicBezTo>
                    <a:moveTo>
                      <a:pt x="0" y="0"/>
                    </a:moveTo>
                    <a:cubicBezTo>
                      <a:pt x="0" y="0"/>
                      <a:pt x="0" y="0"/>
                      <a:pt x="0" y="0"/>
                    </a:cubicBezTo>
                    <a:cubicBezTo>
                      <a:pt x="0" y="0"/>
                      <a:pt x="0" y="0"/>
                      <a:pt x="0" y="0"/>
                    </a:cubicBezTo>
                    <a:cubicBezTo>
                      <a:pt x="0" y="0"/>
                      <a:pt x="0" y="0"/>
                      <a:pt x="0" y="0"/>
                    </a:cubicBezTo>
                  </a:path>
                </a:pathLst>
              </a:custGeom>
              <a:solidFill>
                <a:srgbClr val="F6C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7">
                <a:extLst>
                  <a:ext uri="{FF2B5EF4-FFF2-40B4-BE49-F238E27FC236}">
                    <a16:creationId xmlns:a16="http://schemas.microsoft.com/office/drawing/2014/main" id="{C93DD84C-DC15-6F42-971B-EA02F4DD3144}"/>
                  </a:ext>
                </a:extLst>
              </p:cNvPr>
              <p:cNvSpPr>
                <a:spLocks noEditPoints="1"/>
              </p:cNvSpPr>
              <p:nvPr/>
            </p:nvSpPr>
            <p:spPr bwMode="auto">
              <a:xfrm flipH="1">
                <a:off x="10735131" y="5457739"/>
                <a:ext cx="248798" cy="404464"/>
              </a:xfrm>
              <a:custGeom>
                <a:avLst/>
                <a:gdLst>
                  <a:gd name="T0" fmla="*/ 2 w 99"/>
                  <a:gd name="T1" fmla="*/ 158 h 162"/>
                  <a:gd name="T2" fmla="*/ 2 w 99"/>
                  <a:gd name="T3" fmla="*/ 162 h 162"/>
                  <a:gd name="T4" fmla="*/ 2 w 99"/>
                  <a:gd name="T5" fmla="*/ 162 h 162"/>
                  <a:gd name="T6" fmla="*/ 2 w 99"/>
                  <a:gd name="T7" fmla="*/ 158 h 162"/>
                  <a:gd name="T8" fmla="*/ 0 w 99"/>
                  <a:gd name="T9" fmla="*/ 150 h 162"/>
                  <a:gd name="T10" fmla="*/ 0 w 99"/>
                  <a:gd name="T11" fmla="*/ 150 h 162"/>
                  <a:gd name="T12" fmla="*/ 0 w 99"/>
                  <a:gd name="T13" fmla="*/ 150 h 162"/>
                  <a:gd name="T14" fmla="*/ 0 w 99"/>
                  <a:gd name="T15" fmla="*/ 150 h 162"/>
                  <a:gd name="T16" fmla="*/ 76 w 99"/>
                  <a:gd name="T17" fmla="*/ 0 h 162"/>
                  <a:gd name="T18" fmla="*/ 76 w 99"/>
                  <a:gd name="T19" fmla="*/ 0 h 162"/>
                  <a:gd name="T20" fmla="*/ 99 w 99"/>
                  <a:gd name="T21" fmla="*/ 132 h 162"/>
                  <a:gd name="T22" fmla="*/ 99 w 99"/>
                  <a:gd name="T23" fmla="*/ 132 h 162"/>
                  <a:gd name="T24" fmla="*/ 76 w 99"/>
                  <a:gd name="T2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62">
                    <a:moveTo>
                      <a:pt x="2" y="158"/>
                    </a:moveTo>
                    <a:cubicBezTo>
                      <a:pt x="2" y="160"/>
                      <a:pt x="2" y="161"/>
                      <a:pt x="2" y="162"/>
                    </a:cubicBezTo>
                    <a:cubicBezTo>
                      <a:pt x="2" y="162"/>
                      <a:pt x="2" y="162"/>
                      <a:pt x="2" y="162"/>
                    </a:cubicBezTo>
                    <a:cubicBezTo>
                      <a:pt x="2" y="161"/>
                      <a:pt x="2" y="160"/>
                      <a:pt x="2" y="158"/>
                    </a:cubicBezTo>
                    <a:moveTo>
                      <a:pt x="0" y="150"/>
                    </a:moveTo>
                    <a:cubicBezTo>
                      <a:pt x="0" y="150"/>
                      <a:pt x="0" y="150"/>
                      <a:pt x="0" y="150"/>
                    </a:cubicBezTo>
                    <a:cubicBezTo>
                      <a:pt x="0" y="150"/>
                      <a:pt x="0" y="150"/>
                      <a:pt x="0" y="150"/>
                    </a:cubicBezTo>
                    <a:cubicBezTo>
                      <a:pt x="0" y="150"/>
                      <a:pt x="0" y="150"/>
                      <a:pt x="0" y="150"/>
                    </a:cubicBezTo>
                    <a:moveTo>
                      <a:pt x="76" y="0"/>
                    </a:moveTo>
                    <a:cubicBezTo>
                      <a:pt x="76" y="0"/>
                      <a:pt x="76" y="0"/>
                      <a:pt x="76" y="0"/>
                    </a:cubicBezTo>
                    <a:cubicBezTo>
                      <a:pt x="82" y="35"/>
                      <a:pt x="90" y="78"/>
                      <a:pt x="99" y="132"/>
                    </a:cubicBezTo>
                    <a:cubicBezTo>
                      <a:pt x="99" y="132"/>
                      <a:pt x="99" y="132"/>
                      <a:pt x="99" y="132"/>
                    </a:cubicBezTo>
                    <a:cubicBezTo>
                      <a:pt x="90" y="78"/>
                      <a:pt x="82" y="35"/>
                      <a:pt x="76" y="0"/>
                    </a:cubicBezTo>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8" name="圖片 67">
              <a:extLst>
                <a:ext uri="{FF2B5EF4-FFF2-40B4-BE49-F238E27FC236}">
                  <a16:creationId xmlns:a16="http://schemas.microsoft.com/office/drawing/2014/main" id="{53A5F993-086F-C140-AA74-85C2BA0BA814}"/>
                </a:ext>
              </a:extLst>
            </p:cNvPr>
            <p:cNvPicPr>
              <a:picLocks noChangeAspect="1"/>
            </p:cNvPicPr>
            <p:nvPr/>
          </p:nvPicPr>
          <p:blipFill>
            <a:blip r:embed="rId35"/>
            <a:stretch>
              <a:fillRect/>
            </a:stretch>
          </p:blipFill>
          <p:spPr>
            <a:xfrm>
              <a:off x="7710719" y="1608878"/>
              <a:ext cx="2097958" cy="2097958"/>
            </a:xfrm>
            <a:prstGeom prst="rect">
              <a:avLst/>
            </a:prstGeom>
          </p:spPr>
        </p:pic>
      </p:grpSp>
      <p:sp>
        <p:nvSpPr>
          <p:cNvPr id="80" name="上箭头 4">
            <a:extLst>
              <a:ext uri="{FF2B5EF4-FFF2-40B4-BE49-F238E27FC236}">
                <a16:creationId xmlns:a16="http://schemas.microsoft.com/office/drawing/2014/main" id="{C7E8B532-22AF-6446-8A95-D9ACE92A30A0}"/>
              </a:ext>
            </a:extLst>
          </p:cNvPr>
          <p:cNvSpPr/>
          <p:nvPr/>
        </p:nvSpPr>
        <p:spPr>
          <a:xfrm>
            <a:off x="125010" y="1059117"/>
            <a:ext cx="2111196" cy="5720840"/>
          </a:xfrm>
          <a:prstGeom prst="upArrow">
            <a:avLst>
              <a:gd name="adj1" fmla="val 50000"/>
              <a:gd name="adj2" fmla="val 3977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a:endParaRPr lang="zh-CN" altLang="en-US" sz="3198">
              <a:solidFill>
                <a:prstClr val="white"/>
              </a:solidFill>
              <a:latin typeface="Arial"/>
              <a:ea typeface="微软雅黑"/>
            </a:endParaRPr>
          </a:p>
        </p:txBody>
      </p:sp>
      <p:sp>
        <p:nvSpPr>
          <p:cNvPr id="81" name="矩形 80">
            <a:extLst>
              <a:ext uri="{FF2B5EF4-FFF2-40B4-BE49-F238E27FC236}">
                <a16:creationId xmlns:a16="http://schemas.microsoft.com/office/drawing/2014/main" id="{CA68E952-C086-D84F-8C68-60D582DDFAE2}"/>
              </a:ext>
            </a:extLst>
          </p:cNvPr>
          <p:cNvSpPr/>
          <p:nvPr/>
        </p:nvSpPr>
        <p:spPr>
          <a:xfrm>
            <a:off x="322172" y="1989803"/>
            <a:ext cx="1754028" cy="10414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a:r>
              <a:rPr lang="zh-TW" altLang="en-US" sz="3599" b="1" dirty="0">
                <a:solidFill>
                  <a:prstClr val="white"/>
                </a:solidFill>
                <a:ea typeface="微软雅黑"/>
              </a:rPr>
              <a:t>國中</a:t>
            </a:r>
            <a:endParaRPr lang="zh-CN" altLang="en-US" sz="3599" b="1" dirty="0">
              <a:solidFill>
                <a:prstClr val="white"/>
              </a:solidFill>
              <a:ea typeface="微软雅黑"/>
            </a:endParaRPr>
          </a:p>
        </p:txBody>
      </p:sp>
      <p:sp>
        <p:nvSpPr>
          <p:cNvPr id="82" name="矩形 81">
            <a:extLst>
              <a:ext uri="{FF2B5EF4-FFF2-40B4-BE49-F238E27FC236}">
                <a16:creationId xmlns:a16="http://schemas.microsoft.com/office/drawing/2014/main" id="{6D86A272-49D6-E04F-BE21-4429AE88B0EB}"/>
              </a:ext>
            </a:extLst>
          </p:cNvPr>
          <p:cNvSpPr/>
          <p:nvPr/>
        </p:nvSpPr>
        <p:spPr>
          <a:xfrm>
            <a:off x="307682" y="3657638"/>
            <a:ext cx="1749940" cy="10414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a:r>
              <a:rPr lang="zh-TW" altLang="en-US" sz="3599" b="1" dirty="0">
                <a:solidFill>
                  <a:prstClr val="white"/>
                </a:solidFill>
                <a:ea typeface="微软雅黑"/>
              </a:rPr>
              <a:t>學扶</a:t>
            </a:r>
            <a:endParaRPr lang="zh-CN" altLang="en-US" sz="3599" b="1" dirty="0">
              <a:solidFill>
                <a:prstClr val="white"/>
              </a:solidFill>
              <a:ea typeface="微软雅黑"/>
            </a:endParaRPr>
          </a:p>
        </p:txBody>
      </p:sp>
      <p:sp>
        <p:nvSpPr>
          <p:cNvPr id="83" name="矩形 82">
            <a:extLst>
              <a:ext uri="{FF2B5EF4-FFF2-40B4-BE49-F238E27FC236}">
                <a16:creationId xmlns:a16="http://schemas.microsoft.com/office/drawing/2014/main" id="{F54835E2-8196-5D43-91EA-9911A3865D00}"/>
              </a:ext>
            </a:extLst>
          </p:cNvPr>
          <p:cNvSpPr/>
          <p:nvPr/>
        </p:nvSpPr>
        <p:spPr>
          <a:xfrm>
            <a:off x="306606" y="5194450"/>
            <a:ext cx="1749940" cy="10414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a:r>
              <a:rPr lang="zh-TW" altLang="en-US" sz="3599" b="1" dirty="0">
                <a:solidFill>
                  <a:prstClr val="white"/>
                </a:solidFill>
                <a:ea typeface="微软雅黑"/>
              </a:rPr>
              <a:t>國小</a:t>
            </a:r>
            <a:endParaRPr lang="zh-CN" altLang="en-US" sz="3599" b="1" dirty="0">
              <a:solidFill>
                <a:prstClr val="white"/>
              </a:solidFill>
              <a:ea typeface="微软雅黑"/>
            </a:endParaRPr>
          </a:p>
        </p:txBody>
      </p:sp>
      <p:cxnSp>
        <p:nvCxnSpPr>
          <p:cNvPr id="97" name="直接连接符 61">
            <a:extLst>
              <a:ext uri="{FF2B5EF4-FFF2-40B4-BE49-F238E27FC236}">
                <a16:creationId xmlns:a16="http://schemas.microsoft.com/office/drawing/2014/main" id="{83E900F2-703A-2441-8B34-AF713D725B1C}"/>
              </a:ext>
            </a:extLst>
          </p:cNvPr>
          <p:cNvCxnSpPr>
            <a:cxnSpLocks/>
          </p:cNvCxnSpPr>
          <p:nvPr/>
        </p:nvCxnSpPr>
        <p:spPr>
          <a:xfrm>
            <a:off x="7487156" y="5755297"/>
            <a:ext cx="2134659"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93" name="群組 92">
            <a:extLst>
              <a:ext uri="{FF2B5EF4-FFF2-40B4-BE49-F238E27FC236}">
                <a16:creationId xmlns:a16="http://schemas.microsoft.com/office/drawing/2014/main" id="{18906834-9A4D-864A-BD9F-EB4465B86F35}"/>
              </a:ext>
            </a:extLst>
          </p:cNvPr>
          <p:cNvGrpSpPr/>
          <p:nvPr/>
        </p:nvGrpSpPr>
        <p:grpSpPr>
          <a:xfrm>
            <a:off x="8526162" y="4118590"/>
            <a:ext cx="2429675" cy="2422348"/>
            <a:chOff x="6477716" y="4727007"/>
            <a:chExt cx="1814024" cy="1814024"/>
          </a:xfrm>
        </p:grpSpPr>
        <p:pic>
          <p:nvPicPr>
            <p:cNvPr id="94" name="圖片 93">
              <a:extLst>
                <a:ext uri="{FF2B5EF4-FFF2-40B4-BE49-F238E27FC236}">
                  <a16:creationId xmlns:a16="http://schemas.microsoft.com/office/drawing/2014/main" id="{9B0A2F2E-47CB-1244-99BC-58D4F87AA04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477716" y="4727007"/>
              <a:ext cx="1814024" cy="1814024"/>
            </a:xfrm>
            <a:prstGeom prst="rect">
              <a:avLst/>
            </a:prstGeom>
          </p:spPr>
        </p:pic>
        <p:pic>
          <p:nvPicPr>
            <p:cNvPr id="95" name="圖片 94">
              <a:extLst>
                <a:ext uri="{FF2B5EF4-FFF2-40B4-BE49-F238E27FC236}">
                  <a16:creationId xmlns:a16="http://schemas.microsoft.com/office/drawing/2014/main" id="{D5BF63DB-8FD5-3B46-950C-8FBD4BFFAE13}"/>
                </a:ext>
              </a:extLst>
            </p:cNvPr>
            <p:cNvPicPr>
              <a:picLocks noChangeAspect="1"/>
            </p:cNvPicPr>
            <p:nvPr/>
          </p:nvPicPr>
          <p:blipFill>
            <a:blip r:embed="rId35"/>
            <a:stretch>
              <a:fillRect/>
            </a:stretch>
          </p:blipFill>
          <p:spPr>
            <a:xfrm>
              <a:off x="7041329" y="5358748"/>
              <a:ext cx="813890" cy="765375"/>
            </a:xfrm>
            <a:prstGeom prst="rect">
              <a:avLst/>
            </a:prstGeom>
          </p:spPr>
        </p:pic>
      </p:grpSp>
      <p:sp>
        <p:nvSpPr>
          <p:cNvPr id="90" name="TextBox 51">
            <a:extLst>
              <a:ext uri="{FF2B5EF4-FFF2-40B4-BE49-F238E27FC236}">
                <a16:creationId xmlns:a16="http://schemas.microsoft.com/office/drawing/2014/main" id="{03E71DB5-A07F-AE44-A29A-0D57E6EFEBF9}"/>
              </a:ext>
            </a:extLst>
          </p:cNvPr>
          <p:cNvSpPr txBox="1"/>
          <p:nvPr/>
        </p:nvSpPr>
        <p:spPr>
          <a:xfrm>
            <a:off x="2113151" y="2012922"/>
            <a:ext cx="5718046" cy="646203"/>
          </a:xfrm>
          <a:prstGeom prst="rect">
            <a:avLst/>
          </a:prstGeom>
          <a:noFill/>
          <a:effectLst/>
        </p:spPr>
        <p:txBody>
          <a:bodyPr wrap="square" rtlCol="0">
            <a:spAutoFit/>
          </a:bodyPr>
          <a:lstStyle/>
          <a:p>
            <a:pPr defTabSz="1218560"/>
            <a:r>
              <a:rPr lang="zh-TW" altLang="en-US" sz="3599" b="1" dirty="0">
                <a:solidFill>
                  <a:schemeClr val="accent5"/>
                </a:solidFill>
                <a:latin typeface="Noto Sans Mono CJK TC Bold" panose="020B0800000000000000" pitchFamily="34" charset="-120"/>
                <a:ea typeface="Noto Sans Mono CJK TC Bold" panose="020B0800000000000000" pitchFamily="34" charset="-120"/>
              </a:rPr>
              <a:t>國中教育會考</a:t>
            </a:r>
            <a:r>
              <a:rPr lang="en-US" altLang="zh-CN" sz="3599" b="1" dirty="0">
                <a:solidFill>
                  <a:srgbClr val="1D8AC1"/>
                </a:solidFill>
                <a:latin typeface="Noto Sans Mono CJK TC Bold" panose="020B0800000000000000" pitchFamily="34" charset="-120"/>
                <a:ea typeface="Noto Sans Mono CJK TC Bold" panose="020B0800000000000000" pitchFamily="34" charset="-120"/>
              </a:rPr>
              <a:t> </a:t>
            </a:r>
            <a:r>
              <a:rPr lang="en-US" altLang="zh-CN" sz="3599" b="1" dirty="0">
                <a:solidFill>
                  <a:prstClr val="black"/>
                </a:solidFill>
                <a:latin typeface="Noto Sans Mono CJK TC Bold" panose="020B0800000000000000" pitchFamily="34" charset="-120"/>
                <a:ea typeface="Noto Sans Mono CJK TC Bold" panose="020B0800000000000000" pitchFamily="34" charset="-120"/>
              </a:rPr>
              <a:t>| </a:t>
            </a:r>
            <a:r>
              <a:rPr lang="zh-TW" altLang="en-US" sz="3599" b="1" dirty="0">
                <a:solidFill>
                  <a:prstClr val="black"/>
                </a:solidFill>
                <a:latin typeface="Noto Sans Mono CJK TC Bold" panose="020B0800000000000000" pitchFamily="34" charset="-120"/>
                <a:ea typeface="Noto Sans Mono CJK TC Bold" panose="020B0800000000000000" pitchFamily="34" charset="-120"/>
              </a:rPr>
              <a:t>減</a:t>
            </a:r>
            <a:r>
              <a:rPr lang="en-US" altLang="zh-TW" sz="3599" b="1" dirty="0">
                <a:solidFill>
                  <a:prstClr val="black"/>
                </a:solidFill>
                <a:latin typeface="Noto Sans Mono CJK TC Bold" panose="020B0800000000000000" pitchFamily="34" charset="-120"/>
                <a:ea typeface="Noto Sans Mono CJK TC Bold" panose="020B0800000000000000" pitchFamily="34" charset="-120"/>
              </a:rPr>
              <a:t>C</a:t>
            </a:r>
            <a:r>
              <a:rPr lang="zh-TW" altLang="en-US" sz="3599" b="1" dirty="0">
                <a:solidFill>
                  <a:prstClr val="black"/>
                </a:solidFill>
                <a:latin typeface="Noto Sans Mono CJK TC Bold" panose="020B0800000000000000" pitchFamily="34" charset="-120"/>
                <a:ea typeface="Noto Sans Mono CJK TC Bold" panose="020B0800000000000000" pitchFamily="34" charset="-120"/>
              </a:rPr>
              <a:t>增Ａ</a:t>
            </a:r>
            <a:endParaRPr lang="zh-CN" altLang="en-US" sz="3599" b="1" dirty="0">
              <a:solidFill>
                <a:prstClr val="black">
                  <a:lumMod val="85000"/>
                  <a:lumOff val="15000"/>
                </a:prstClr>
              </a:solidFill>
              <a:latin typeface="Noto Sans Mono CJK TC Bold" panose="020B0800000000000000" pitchFamily="34" charset="-120"/>
              <a:ea typeface="Noto Sans Mono CJK TC Bold" panose="020B0800000000000000" pitchFamily="34" charset="-120"/>
            </a:endParaRPr>
          </a:p>
        </p:txBody>
      </p:sp>
      <p:sp>
        <p:nvSpPr>
          <p:cNvPr id="91" name="矩形 90">
            <a:extLst>
              <a:ext uri="{FF2B5EF4-FFF2-40B4-BE49-F238E27FC236}">
                <a16:creationId xmlns:a16="http://schemas.microsoft.com/office/drawing/2014/main" id="{DB964B77-F9E4-034F-9D8A-638AC4D3FB44}"/>
              </a:ext>
            </a:extLst>
          </p:cNvPr>
          <p:cNvSpPr/>
          <p:nvPr/>
        </p:nvSpPr>
        <p:spPr>
          <a:xfrm>
            <a:off x="2167650" y="2530979"/>
            <a:ext cx="5913104" cy="521938"/>
          </a:xfrm>
          <a:prstGeom prst="rect">
            <a:avLst/>
          </a:prstGeom>
          <a:noFill/>
        </p:spPr>
        <p:txBody>
          <a:bodyPr wrap="square">
            <a:spAutoFit/>
          </a:bodyPr>
          <a:lstStyle/>
          <a:p>
            <a:pPr>
              <a:lnSpc>
                <a:spcPct val="130000"/>
              </a:lnSpc>
            </a:pPr>
            <a:r>
              <a:rPr lang="zh-CN" altLang="en-US" sz="2400" b="1" dirty="0">
                <a:solidFill>
                  <a:srgbClr val="FF0000"/>
                </a:solidFill>
                <a:latin typeface="+mn-ea"/>
              </a:rPr>
              <a:t>重點學校、上下游整合、ＫＩＤＭＡＰ</a:t>
            </a:r>
          </a:p>
        </p:txBody>
      </p:sp>
      <p:sp>
        <p:nvSpPr>
          <p:cNvPr id="92" name="TextBox 51">
            <a:extLst>
              <a:ext uri="{FF2B5EF4-FFF2-40B4-BE49-F238E27FC236}">
                <a16:creationId xmlns:a16="http://schemas.microsoft.com/office/drawing/2014/main" id="{A8BB5F2B-B738-0D4C-AE00-9213B64594B7}"/>
              </a:ext>
            </a:extLst>
          </p:cNvPr>
          <p:cNvSpPr txBox="1"/>
          <p:nvPr/>
        </p:nvSpPr>
        <p:spPr>
          <a:xfrm>
            <a:off x="2045592" y="3820089"/>
            <a:ext cx="6129128" cy="646203"/>
          </a:xfrm>
          <a:prstGeom prst="rect">
            <a:avLst/>
          </a:prstGeom>
          <a:noFill/>
          <a:effectLst/>
        </p:spPr>
        <p:txBody>
          <a:bodyPr wrap="square" rtlCol="0">
            <a:spAutoFit/>
          </a:bodyPr>
          <a:lstStyle/>
          <a:p>
            <a:pPr defTabSz="1218560"/>
            <a:r>
              <a:rPr lang="zh-TW" altLang="en-US" sz="3599" b="1" dirty="0">
                <a:solidFill>
                  <a:schemeClr val="accent5"/>
                </a:solidFill>
                <a:latin typeface="Noto Sans Mono CJK TC Bold" panose="020B0800000000000000" pitchFamily="34" charset="-120"/>
                <a:ea typeface="Noto Sans Mono CJK TC Bold" panose="020B0800000000000000" pitchFamily="34" charset="-120"/>
              </a:rPr>
              <a:t>中小學習扶助</a:t>
            </a:r>
            <a:r>
              <a:rPr lang="en-US" altLang="zh-CN" sz="3599" b="1" dirty="0">
                <a:solidFill>
                  <a:srgbClr val="1D8AC1"/>
                </a:solidFill>
                <a:latin typeface="Noto Sans Mono CJK TC Bold" panose="020B0800000000000000" pitchFamily="34" charset="-120"/>
                <a:ea typeface="Noto Sans Mono CJK TC Bold" panose="020B0800000000000000" pitchFamily="34" charset="-120"/>
              </a:rPr>
              <a:t> </a:t>
            </a:r>
            <a:r>
              <a:rPr lang="en-US" altLang="zh-CN" sz="3599" b="1" dirty="0">
                <a:solidFill>
                  <a:prstClr val="black"/>
                </a:solidFill>
                <a:latin typeface="Noto Sans Mono CJK TC Bold" panose="020B0800000000000000" pitchFamily="34" charset="-120"/>
                <a:ea typeface="Noto Sans Mono CJK TC Bold" panose="020B0800000000000000" pitchFamily="34" charset="-120"/>
              </a:rPr>
              <a:t>| </a:t>
            </a:r>
            <a:r>
              <a:rPr lang="zh-TW" altLang="en-US" sz="3599" b="1" dirty="0">
                <a:solidFill>
                  <a:prstClr val="black"/>
                </a:solidFill>
                <a:latin typeface="Noto Sans Mono CJK TC Bold" panose="020B0800000000000000" pitchFamily="34" charset="-120"/>
                <a:ea typeface="Noto Sans Mono CJK TC Bold" panose="020B0800000000000000" pitchFamily="34" charset="-120"/>
              </a:rPr>
              <a:t>扶助弱勢</a:t>
            </a:r>
            <a:endParaRPr lang="zh-CN" altLang="en-US" sz="3599" b="1" dirty="0">
              <a:solidFill>
                <a:prstClr val="black">
                  <a:lumMod val="85000"/>
                  <a:lumOff val="15000"/>
                </a:prstClr>
              </a:solidFill>
              <a:latin typeface="Noto Sans Mono CJK TC Bold" panose="020B0800000000000000" pitchFamily="34" charset="-120"/>
              <a:ea typeface="Noto Sans Mono CJK TC Bold" panose="020B0800000000000000" pitchFamily="34" charset="-120"/>
            </a:endParaRPr>
          </a:p>
        </p:txBody>
      </p:sp>
      <p:sp>
        <p:nvSpPr>
          <p:cNvPr id="98" name="TextBox 51">
            <a:extLst>
              <a:ext uri="{FF2B5EF4-FFF2-40B4-BE49-F238E27FC236}">
                <a16:creationId xmlns:a16="http://schemas.microsoft.com/office/drawing/2014/main" id="{F24678E1-6901-404B-849C-9FB4AA2595E5}"/>
              </a:ext>
            </a:extLst>
          </p:cNvPr>
          <p:cNvSpPr txBox="1"/>
          <p:nvPr/>
        </p:nvSpPr>
        <p:spPr>
          <a:xfrm>
            <a:off x="2234558" y="5431816"/>
            <a:ext cx="6417160" cy="646203"/>
          </a:xfrm>
          <a:prstGeom prst="rect">
            <a:avLst/>
          </a:prstGeom>
          <a:noFill/>
          <a:effectLst/>
        </p:spPr>
        <p:txBody>
          <a:bodyPr wrap="square" rtlCol="0">
            <a:spAutoFit/>
          </a:bodyPr>
          <a:lstStyle/>
          <a:p>
            <a:pPr defTabSz="1218560"/>
            <a:r>
              <a:rPr lang="zh-TW" altLang="en-US" sz="3599" b="1" dirty="0">
                <a:solidFill>
                  <a:srgbClr val="44C1A3"/>
                </a:solidFill>
                <a:latin typeface="Noto Sans Mono CJK TC Bold" panose="020B0800000000000000" pitchFamily="34" charset="-120"/>
                <a:ea typeface="Noto Sans Mono CJK TC Bold" panose="020B0800000000000000" pitchFamily="34" charset="-120"/>
              </a:rPr>
              <a:t>國小學力檢測</a:t>
            </a:r>
            <a:r>
              <a:rPr lang="en-US" altLang="zh-CN" sz="3599" b="1" dirty="0">
                <a:solidFill>
                  <a:srgbClr val="44C1A3"/>
                </a:solidFill>
                <a:latin typeface="Noto Sans Mono CJK TC Bold" panose="020B0800000000000000" pitchFamily="34" charset="-120"/>
                <a:ea typeface="Noto Sans Mono CJK TC Bold" panose="020B0800000000000000" pitchFamily="34" charset="-120"/>
              </a:rPr>
              <a:t> </a:t>
            </a:r>
            <a:r>
              <a:rPr lang="en-US" altLang="zh-CN" sz="3599" b="1" dirty="0">
                <a:solidFill>
                  <a:prstClr val="black"/>
                </a:solidFill>
                <a:latin typeface="Noto Sans Mono CJK TC Bold" panose="020B0800000000000000" pitchFamily="34" charset="-120"/>
                <a:ea typeface="Noto Sans Mono CJK TC Bold" panose="020B0800000000000000" pitchFamily="34" charset="-120"/>
              </a:rPr>
              <a:t>| </a:t>
            </a:r>
            <a:r>
              <a:rPr lang="zh-TW" altLang="en-US" sz="3599" b="1" dirty="0">
                <a:solidFill>
                  <a:prstClr val="black"/>
                </a:solidFill>
                <a:latin typeface="Noto Sans Mono CJK TC Bold" panose="020B0800000000000000" pitchFamily="34" charset="-120"/>
                <a:ea typeface="Noto Sans Mono CJK TC Bold" panose="020B0800000000000000" pitchFamily="34" charset="-120"/>
              </a:rPr>
              <a:t>基礎打底</a:t>
            </a:r>
            <a:endParaRPr lang="zh-CN" altLang="en-US" sz="3599" b="1" dirty="0">
              <a:solidFill>
                <a:prstClr val="black">
                  <a:lumMod val="85000"/>
                  <a:lumOff val="15000"/>
                </a:prstClr>
              </a:solidFill>
              <a:latin typeface="Noto Sans Mono CJK TC Bold" panose="020B0800000000000000" pitchFamily="34" charset="-120"/>
              <a:ea typeface="Noto Sans Mono CJK TC Bold" panose="020B0800000000000000" pitchFamily="34" charset="-120"/>
            </a:endParaRPr>
          </a:p>
        </p:txBody>
      </p:sp>
      <p:sp>
        <p:nvSpPr>
          <p:cNvPr id="99" name="矩形 98">
            <a:extLst>
              <a:ext uri="{FF2B5EF4-FFF2-40B4-BE49-F238E27FC236}">
                <a16:creationId xmlns:a16="http://schemas.microsoft.com/office/drawing/2014/main" id="{1B9ADE4C-108D-464C-A2C9-85BC6296D864}"/>
              </a:ext>
            </a:extLst>
          </p:cNvPr>
          <p:cNvSpPr/>
          <p:nvPr/>
        </p:nvSpPr>
        <p:spPr>
          <a:xfrm>
            <a:off x="2249784" y="5974594"/>
            <a:ext cx="5079557" cy="984500"/>
          </a:xfrm>
          <a:prstGeom prst="rect">
            <a:avLst/>
          </a:prstGeom>
          <a:noFill/>
        </p:spPr>
        <p:txBody>
          <a:bodyPr wrap="square">
            <a:spAutoFit/>
          </a:bodyPr>
          <a:lstStyle/>
          <a:p>
            <a:pPr>
              <a:lnSpc>
                <a:spcPct val="130000"/>
              </a:lnSpc>
            </a:pPr>
            <a:r>
              <a:rPr lang="zh-CN" altLang="en-US" sz="2400" b="1" dirty="0">
                <a:solidFill>
                  <a:srgbClr val="FF0000"/>
                </a:solidFill>
                <a:latin typeface="+mn-ea"/>
              </a:rPr>
              <a:t>衛星學校、</a:t>
            </a:r>
            <a:r>
              <a:rPr lang="zh-TW" altLang="en-US" sz="2400" dirty="0">
                <a:solidFill>
                  <a:srgbClr val="000000"/>
                </a:solidFill>
                <a:latin typeface="+mn-ea"/>
              </a:rPr>
              <a:t>調整策略</a:t>
            </a:r>
            <a:endParaRPr lang="zh-CN" altLang="en-US" sz="2400" b="1" dirty="0">
              <a:solidFill>
                <a:srgbClr val="FF0000"/>
              </a:solidFill>
              <a:latin typeface="+mn-ea"/>
            </a:endParaRPr>
          </a:p>
          <a:p>
            <a:pPr>
              <a:lnSpc>
                <a:spcPct val="130000"/>
              </a:lnSpc>
            </a:pPr>
            <a:endParaRPr lang="zh-CN" altLang="en-US" sz="2400" dirty="0">
              <a:solidFill>
                <a:srgbClr val="000000"/>
              </a:solidFill>
              <a:latin typeface="+mn-ea"/>
            </a:endParaRPr>
          </a:p>
        </p:txBody>
      </p:sp>
    </p:spTree>
    <p:extLst>
      <p:ext uri="{BB962C8B-B14F-4D97-AF65-F5344CB8AC3E}">
        <p14:creationId xmlns:p14="http://schemas.microsoft.com/office/powerpoint/2010/main" val="154688102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26068</TotalTime>
  <Words>3764</Words>
  <Application>Microsoft Macintosh PowerPoint</Application>
  <PresentationFormat>寬螢幕</PresentationFormat>
  <Paragraphs>453</Paragraphs>
  <Slides>56</Slides>
  <Notes>13</Notes>
  <HiddenSlides>0</HiddenSlides>
  <MMClips>0</MMClips>
  <ScaleCrop>false</ScaleCrop>
  <HeadingPairs>
    <vt:vector size="6" baseType="variant">
      <vt:variant>
        <vt:lpstr>使用字型</vt:lpstr>
      </vt:variant>
      <vt:variant>
        <vt:i4>17</vt:i4>
      </vt:variant>
      <vt:variant>
        <vt:lpstr>佈景主題</vt:lpstr>
      </vt:variant>
      <vt:variant>
        <vt:i4>2</vt:i4>
      </vt:variant>
      <vt:variant>
        <vt:lpstr>投影片標題</vt:lpstr>
      </vt:variant>
      <vt:variant>
        <vt:i4>56</vt:i4>
      </vt:variant>
    </vt:vector>
  </HeadingPairs>
  <TitlesOfParts>
    <vt:vector size="75" baseType="lpstr">
      <vt:lpstr>微軟正黑體</vt:lpstr>
      <vt:lpstr>微軟正黑體</vt:lpstr>
      <vt:lpstr>PMingLiU</vt:lpstr>
      <vt:lpstr>PMingLiU</vt:lpstr>
      <vt:lpstr>等线</vt:lpstr>
      <vt:lpstr>DFKaiXBold-B5</vt:lpstr>
      <vt:lpstr>DFPKaiShuW5-B5</vt:lpstr>
      <vt:lpstr>Microsoft YaHei</vt:lpstr>
      <vt:lpstr>Microsoft YaHei</vt:lpstr>
      <vt:lpstr>Noto Sans CJK TC Bold</vt:lpstr>
      <vt:lpstr>Noto Sans Mono CJK TC Bold</vt:lpstr>
      <vt:lpstr>Noto Serif CJK TC</vt:lpstr>
      <vt:lpstr>Noto Serif CJK TC Black</vt:lpstr>
      <vt:lpstr>宋体</vt:lpstr>
      <vt:lpstr>Arial</vt:lpstr>
      <vt:lpstr>Calibri</vt:lpstr>
      <vt:lpstr>Calibri Light</vt:lpstr>
      <vt:lpstr>Office 佈景主題</vt:lpstr>
      <vt:lpstr>自訂設計</vt:lpstr>
      <vt:lpstr>新竹市˙教育整體計畫 </vt:lpstr>
      <vt:lpstr>PowerPoint 簡報</vt:lpstr>
      <vt:lpstr>PowerPoint 簡報</vt:lpstr>
      <vt:lpstr>請問你認為的新竹市城市特色？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111學年度國中小課程計畫備查說明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Your 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Microsoft Office User</cp:lastModifiedBy>
  <cp:revision>1417</cp:revision>
  <cp:lastPrinted>2012-11-22T02:44:47Z</cp:lastPrinted>
  <dcterms:created xsi:type="dcterms:W3CDTF">2012-09-28T06:32:41Z</dcterms:created>
  <dcterms:modified xsi:type="dcterms:W3CDTF">2022-05-25T04:45:56Z</dcterms:modified>
</cp:coreProperties>
</file>