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77" r:id="rId3"/>
    <p:sldId id="286" r:id="rId4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833"/>
    <a:srgbClr val="C56C33"/>
    <a:srgbClr val="106057"/>
    <a:srgbClr val="003D40"/>
    <a:srgbClr val="83594D"/>
    <a:srgbClr val="2E2435"/>
    <a:srgbClr val="9C7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0T12:22:33.400" idx="1">
    <p:pos x="7404" y="286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68B3B-D824-4D32-9C8D-7CA9718A665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5998F-D56C-4B41-9CA1-48F65C1E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819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5998F-D56C-4B41-9CA1-48F65C1E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966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5998F-D56C-4B41-9CA1-48F65C1E6CB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099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5998F-D56C-4B41-9CA1-48F65C1E6CB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524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3F5739-B5C8-4B08-9544-791BD1FEC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472C949-848A-4E35-BCE5-882E700AE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D80F13-479C-4B99-94D5-650F62D2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F09128-CFF2-4ECF-9D21-7E5DC1D02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DFAA18-71C3-414D-8E4A-196E62C2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769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44537C-AB98-44E0-AEE2-2EEA9906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F321935-46A2-49F8-B1F1-FAA649318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BB728F-BA29-4C1E-BE85-E78911D7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C86219-0300-49D1-B82C-06C71F79D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B6A53D-292E-4F77-8AC1-8F3F8AA0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16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D64892F-F562-4CDE-9EFA-5E35EDBAB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7AFAAE5-8B81-4E25-BDCD-E8ACDD0FC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E355CC-49B3-472E-830D-AFE28952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8EA664-183C-4D43-BC7A-8E2026C6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E7070E-986C-4A64-9138-74537CD8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68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9878A2-9006-436D-B088-1F6BC415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0F4471-A0F8-4E7F-BBAF-BE4821E8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9AFEF-46E7-4554-8077-476FB04A6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E9FE5F-4E0C-4505-9B1F-9C17DA8A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A50797-1DF2-4C79-A2DD-16D464B4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55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EDB873-1177-4B92-A14E-B211D6F05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6B9D20-00F1-4C6A-A81B-37D83EB27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ABF47D-B4B7-478C-87FB-7EEC0FAA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170092-9A4A-48F6-A729-63722112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941DC9-CAA7-48A0-BE09-AC0E3A10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61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22D83D-916E-4800-82EE-40B2BCBF3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0132D8-CD33-4BC9-A37F-AD13A0BAF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0BAC321-A130-4653-813F-8AEF8FD24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D6CD33-EF5F-4514-83A0-2E6638DE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EC312D-8288-488E-AFC2-25248D8A5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6BC8A9-3321-4544-BEF4-5D9C6A1A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9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67DD72-6A6A-48F8-B632-ADEFCE76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9F7766F-141A-4881-9E23-B8FAD537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7364054-E0AA-4BAB-B958-569F8341E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56FDA37-F2EF-46E5-B46B-F281AA199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B4BE53-EE74-43D5-A53F-379F579EC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E8C3C89-62BC-4544-90B6-6D3D0CF8A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20E3A80-7699-4C2C-BEDC-A662A2AA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A6CFFB0-46F0-44A4-A1A7-27D6972B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68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8EF1D2-E0DA-4910-96B0-2C0150F6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34C8021-FB00-4EE2-8D49-C81251D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151216C-5423-4A35-8214-C47A2217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3ED695-D943-41DE-9829-A1208794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671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71A0862-2D77-4667-B086-3605BB17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8A9F81F-22C0-4A25-B69A-7F1A1A96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7E4CC11-41AF-4CD0-88D3-80ADF749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26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BF4B6C-2637-4A44-B7DD-CD1B2434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F19079-7703-40C4-9E2A-CB6D5201A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A2AE5F-62A6-49D0-96B9-330AABACB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2D58F93-1F01-4F8F-BA0E-2E34298D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4BE01D-8936-4E28-9278-B9940E73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AFD091-533D-4600-A550-D2091296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739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7C8BC9-B3E7-43B9-ADC5-23B8118A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0AA1E65-94D9-4130-B722-C214031C4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98134AD-6BCE-4A17-B162-C0667C197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D30AC9-7FDF-4452-A5DD-F7E6A1C2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156D8CD-21AF-4CA5-9A5D-5704E681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C6D828-D841-4D06-83C3-6D6EEC4B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8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5CD29D6-6961-4D03-BCCF-88FEF5CB8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6BCCC1-5067-43AF-B4CE-58B02EBEE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D9DC30-FB56-4EC0-9E04-787BF00F0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8EB2-8772-4D79-9555-B17F889F300E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9A7B1E-F80E-47F9-B6B1-8D7D6E0B8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F64267-0179-4C2F-9401-40010D022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A45C3-E828-4E85-810C-887914E2A4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91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comments" Target="../comments/comment1.xml"/><Relationship Id="rId4" Type="http://schemas.openxmlformats.org/officeDocument/2006/relationships/hyperlink" Target="105&#23416;&#24180;&#24230;&#31532;2&#23416;&#26399;&#34892;&#20107;&#26310;(&#38936;&#21484;&#29256;).d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hyperlink" Target="105&#23416;&#24180;&#24230;&#31532;2&#23416;&#26399;&#34892;&#20107;&#26310;(&#38936;&#21484;&#29256;)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7420" y="3092403"/>
            <a:ext cx="89817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zh-TW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新竹市國教輔導團綜合活動領域</a:t>
            </a:r>
            <a:endParaRPr kumimoji="0" lang="en-US" altLang="zh-TW" sz="36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111</a:t>
            </a:r>
            <a:r>
              <a:rPr kumimoji="0" lang="zh-TW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學年度第二學期</a:t>
            </a:r>
            <a:r>
              <a:rPr kumimoji="0" lang="en-US" altLang="zh-TW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/>
            </a:r>
            <a:br>
              <a:rPr kumimoji="0" lang="en-US" altLang="zh-TW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</a:br>
            <a:r>
              <a:rPr kumimoji="0" lang="zh-TW" altLang="zh-TW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領域召集人增能</a:t>
            </a:r>
            <a:r>
              <a:rPr kumimoji="0" lang="zh-TW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工作坊</a:t>
            </a:r>
            <a:endParaRPr kumimoji="0" lang="zh-TW" alt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0118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386CDF9A-99B2-4011-9740-7FFCF7906618}"/>
              </a:ext>
            </a:extLst>
          </p:cNvPr>
          <p:cNvSpPr/>
          <p:nvPr/>
        </p:nvSpPr>
        <p:spPr>
          <a:xfrm>
            <a:off x="552143" y="441799"/>
            <a:ext cx="11201401" cy="58524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群組 26"/>
          <p:cNvGrpSpPr/>
          <p:nvPr/>
        </p:nvGrpSpPr>
        <p:grpSpPr>
          <a:xfrm>
            <a:off x="1206242" y="945045"/>
            <a:ext cx="9893201" cy="4845969"/>
            <a:chOff x="2993720" y="912292"/>
            <a:chExt cx="6904483" cy="4116087"/>
          </a:xfrm>
        </p:grpSpPr>
        <p:sp>
          <p:nvSpPr>
            <p:cNvPr id="3" name="Freeform 10">
              <a:extLst>
                <a:ext uri="{FF2B5EF4-FFF2-40B4-BE49-F238E27FC236}">
                  <a16:creationId xmlns:a16="http://schemas.microsoft.com/office/drawing/2014/main" id="{D2CBA00F-5EAF-4D0C-8D79-9E8D018EB799}"/>
                </a:ext>
              </a:extLst>
            </p:cNvPr>
            <p:cNvSpPr/>
            <p:nvPr/>
          </p:nvSpPr>
          <p:spPr bwMode="auto">
            <a:xfrm>
              <a:off x="3800985" y="1640822"/>
              <a:ext cx="5154886" cy="479711"/>
            </a:xfrm>
            <a:custGeom>
              <a:avLst/>
              <a:gdLst>
                <a:gd name="T0" fmla="*/ 9591 w 9663"/>
                <a:gd name="T1" fmla="*/ 899 h 899"/>
                <a:gd name="T2" fmla="*/ 9663 w 9663"/>
                <a:gd name="T3" fmla="*/ 899 h 899"/>
                <a:gd name="T4" fmla="*/ 9003 w 9663"/>
                <a:gd name="T5" fmla="*/ 522 h 899"/>
                <a:gd name="T6" fmla="*/ 7701 w 9663"/>
                <a:gd name="T7" fmla="*/ 337 h 899"/>
                <a:gd name="T8" fmla="*/ 6885 w 9663"/>
                <a:gd name="T9" fmla="*/ 379 h 899"/>
                <a:gd name="T10" fmla="*/ 6405 w 9663"/>
                <a:gd name="T11" fmla="*/ 413 h 899"/>
                <a:gd name="T12" fmla="*/ 6069 w 9663"/>
                <a:gd name="T13" fmla="*/ 425 h 899"/>
                <a:gd name="T14" fmla="*/ 5319 w 9663"/>
                <a:gd name="T15" fmla="*/ 306 h 899"/>
                <a:gd name="T16" fmla="*/ 4908 w 9663"/>
                <a:gd name="T17" fmla="*/ 0 h 899"/>
                <a:gd name="T18" fmla="*/ 4755 w 9663"/>
                <a:gd name="T19" fmla="*/ 0 h 899"/>
                <a:gd name="T20" fmla="*/ 4344 w 9663"/>
                <a:gd name="T21" fmla="*/ 306 h 899"/>
                <a:gd name="T22" fmla="*/ 3594 w 9663"/>
                <a:gd name="T23" fmla="*/ 425 h 899"/>
                <a:gd name="T24" fmla="*/ 3304 w 9663"/>
                <a:gd name="T25" fmla="*/ 413 h 899"/>
                <a:gd name="T26" fmla="*/ 2768 w 9663"/>
                <a:gd name="T27" fmla="*/ 379 h 899"/>
                <a:gd name="T28" fmla="*/ 2286 w 9663"/>
                <a:gd name="T29" fmla="*/ 347 h 899"/>
                <a:gd name="T30" fmla="*/ 1962 w 9663"/>
                <a:gd name="T31" fmla="*/ 337 h 899"/>
                <a:gd name="T32" fmla="*/ 655 w 9663"/>
                <a:gd name="T33" fmla="*/ 508 h 899"/>
                <a:gd name="T34" fmla="*/ 0 w 9663"/>
                <a:gd name="T35" fmla="*/ 899 h 899"/>
                <a:gd name="T36" fmla="*/ 64 w 9663"/>
                <a:gd name="T37" fmla="*/ 899 h 899"/>
                <a:gd name="T38" fmla="*/ 512 w 9663"/>
                <a:gd name="T39" fmla="*/ 619 h 899"/>
                <a:gd name="T40" fmla="*/ 1346 w 9663"/>
                <a:gd name="T41" fmla="*/ 520 h 899"/>
                <a:gd name="T42" fmla="*/ 1665 w 9663"/>
                <a:gd name="T43" fmla="*/ 531 h 899"/>
                <a:gd name="T44" fmla="*/ 2161 w 9663"/>
                <a:gd name="T45" fmla="*/ 562 h 899"/>
                <a:gd name="T46" fmla="*/ 2678 w 9663"/>
                <a:gd name="T47" fmla="*/ 594 h 899"/>
                <a:gd name="T48" fmla="*/ 3000 w 9663"/>
                <a:gd name="T49" fmla="*/ 604 h 899"/>
                <a:gd name="T50" fmla="*/ 4048 w 9663"/>
                <a:gd name="T51" fmla="*/ 461 h 899"/>
                <a:gd name="T52" fmla="*/ 4809 w 9663"/>
                <a:gd name="T53" fmla="*/ 68 h 899"/>
                <a:gd name="T54" fmla="*/ 4849 w 9663"/>
                <a:gd name="T55" fmla="*/ 31 h 899"/>
                <a:gd name="T56" fmla="*/ 4888 w 9663"/>
                <a:gd name="T57" fmla="*/ 69 h 899"/>
                <a:gd name="T58" fmla="*/ 5627 w 9663"/>
                <a:gd name="T59" fmla="*/ 461 h 899"/>
                <a:gd name="T60" fmla="*/ 6664 w 9663"/>
                <a:gd name="T61" fmla="*/ 604 h 899"/>
                <a:gd name="T62" fmla="*/ 7480 w 9663"/>
                <a:gd name="T63" fmla="*/ 562 h 899"/>
                <a:gd name="T64" fmla="*/ 7977 w 9663"/>
                <a:gd name="T65" fmla="*/ 531 h 899"/>
                <a:gd name="T66" fmla="*/ 8317 w 9663"/>
                <a:gd name="T67" fmla="*/ 520 h 899"/>
                <a:gd name="T68" fmla="*/ 9591 w 9663"/>
                <a:gd name="T69" fmla="*/ 899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63" h="899">
                  <a:moveTo>
                    <a:pt x="9591" y="899"/>
                  </a:moveTo>
                  <a:lnTo>
                    <a:pt x="9663" y="899"/>
                  </a:lnTo>
                  <a:cubicBezTo>
                    <a:pt x="9549" y="702"/>
                    <a:pt x="9208" y="582"/>
                    <a:pt x="9003" y="522"/>
                  </a:cubicBezTo>
                  <a:cubicBezTo>
                    <a:pt x="8581" y="398"/>
                    <a:pt x="8145" y="337"/>
                    <a:pt x="7701" y="337"/>
                  </a:cubicBezTo>
                  <a:cubicBezTo>
                    <a:pt x="7430" y="337"/>
                    <a:pt x="7155" y="356"/>
                    <a:pt x="6885" y="379"/>
                  </a:cubicBezTo>
                  <a:cubicBezTo>
                    <a:pt x="6725" y="392"/>
                    <a:pt x="6565" y="404"/>
                    <a:pt x="6405" y="413"/>
                  </a:cubicBezTo>
                  <a:cubicBezTo>
                    <a:pt x="6294" y="420"/>
                    <a:pt x="6181" y="425"/>
                    <a:pt x="6069" y="425"/>
                  </a:cubicBezTo>
                  <a:cubicBezTo>
                    <a:pt x="5814" y="425"/>
                    <a:pt x="5557" y="392"/>
                    <a:pt x="5319" y="306"/>
                  </a:cubicBezTo>
                  <a:cubicBezTo>
                    <a:pt x="5153" y="246"/>
                    <a:pt x="4984" y="153"/>
                    <a:pt x="4908" y="0"/>
                  </a:cubicBezTo>
                  <a:lnTo>
                    <a:pt x="4755" y="0"/>
                  </a:lnTo>
                  <a:cubicBezTo>
                    <a:pt x="4679" y="153"/>
                    <a:pt x="4511" y="246"/>
                    <a:pt x="4344" y="306"/>
                  </a:cubicBezTo>
                  <a:cubicBezTo>
                    <a:pt x="4106" y="392"/>
                    <a:pt x="3849" y="425"/>
                    <a:pt x="3594" y="425"/>
                  </a:cubicBezTo>
                  <a:cubicBezTo>
                    <a:pt x="3499" y="425"/>
                    <a:pt x="3400" y="419"/>
                    <a:pt x="3304" y="413"/>
                  </a:cubicBezTo>
                  <a:cubicBezTo>
                    <a:pt x="3126" y="403"/>
                    <a:pt x="2947" y="391"/>
                    <a:pt x="2768" y="379"/>
                  </a:cubicBezTo>
                  <a:cubicBezTo>
                    <a:pt x="2608" y="367"/>
                    <a:pt x="2447" y="356"/>
                    <a:pt x="2286" y="347"/>
                  </a:cubicBezTo>
                  <a:cubicBezTo>
                    <a:pt x="2178" y="342"/>
                    <a:pt x="2070" y="337"/>
                    <a:pt x="1962" y="337"/>
                  </a:cubicBezTo>
                  <a:cubicBezTo>
                    <a:pt x="1522" y="337"/>
                    <a:pt x="1074" y="382"/>
                    <a:pt x="655" y="508"/>
                  </a:cubicBezTo>
                  <a:cubicBezTo>
                    <a:pt x="419" y="580"/>
                    <a:pt x="139" y="698"/>
                    <a:pt x="0" y="899"/>
                  </a:cubicBezTo>
                  <a:lnTo>
                    <a:pt x="64" y="899"/>
                  </a:lnTo>
                  <a:cubicBezTo>
                    <a:pt x="175" y="763"/>
                    <a:pt x="337" y="675"/>
                    <a:pt x="512" y="619"/>
                  </a:cubicBezTo>
                  <a:cubicBezTo>
                    <a:pt x="766" y="537"/>
                    <a:pt x="1079" y="520"/>
                    <a:pt x="1346" y="520"/>
                  </a:cubicBezTo>
                  <a:cubicBezTo>
                    <a:pt x="1452" y="520"/>
                    <a:pt x="1559" y="525"/>
                    <a:pt x="1665" y="531"/>
                  </a:cubicBezTo>
                  <a:cubicBezTo>
                    <a:pt x="1831" y="539"/>
                    <a:pt x="1996" y="550"/>
                    <a:pt x="2161" y="562"/>
                  </a:cubicBezTo>
                  <a:cubicBezTo>
                    <a:pt x="2333" y="574"/>
                    <a:pt x="2506" y="585"/>
                    <a:pt x="2678" y="594"/>
                  </a:cubicBezTo>
                  <a:cubicBezTo>
                    <a:pt x="2785" y="599"/>
                    <a:pt x="2893" y="604"/>
                    <a:pt x="3000" y="604"/>
                  </a:cubicBezTo>
                  <a:cubicBezTo>
                    <a:pt x="3356" y="604"/>
                    <a:pt x="3708" y="559"/>
                    <a:pt x="4048" y="461"/>
                  </a:cubicBezTo>
                  <a:cubicBezTo>
                    <a:pt x="4325" y="381"/>
                    <a:pt x="4602" y="259"/>
                    <a:pt x="4809" y="68"/>
                  </a:cubicBezTo>
                  <a:lnTo>
                    <a:pt x="4849" y="31"/>
                  </a:lnTo>
                  <a:lnTo>
                    <a:pt x="4888" y="69"/>
                  </a:lnTo>
                  <a:cubicBezTo>
                    <a:pt x="5086" y="259"/>
                    <a:pt x="5356" y="381"/>
                    <a:pt x="5627" y="461"/>
                  </a:cubicBezTo>
                  <a:cubicBezTo>
                    <a:pt x="5962" y="560"/>
                    <a:pt x="6311" y="604"/>
                    <a:pt x="6664" y="604"/>
                  </a:cubicBezTo>
                  <a:cubicBezTo>
                    <a:pt x="6934" y="604"/>
                    <a:pt x="7211" y="585"/>
                    <a:pt x="7480" y="562"/>
                  </a:cubicBezTo>
                  <a:cubicBezTo>
                    <a:pt x="7646" y="550"/>
                    <a:pt x="7811" y="539"/>
                    <a:pt x="7977" y="531"/>
                  </a:cubicBezTo>
                  <a:cubicBezTo>
                    <a:pt x="8090" y="525"/>
                    <a:pt x="8204" y="520"/>
                    <a:pt x="8317" y="520"/>
                  </a:cubicBezTo>
                  <a:cubicBezTo>
                    <a:pt x="8717" y="520"/>
                    <a:pt x="9342" y="561"/>
                    <a:pt x="9591" y="8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86FC0A56-7B1D-4580-A9F1-197BE94A93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186147" y="2195948"/>
              <a:ext cx="1086268" cy="1349687"/>
              <a:chOff x="1914978" y="2156582"/>
              <a:chExt cx="1744662" cy="2168525"/>
            </a:xfrm>
          </p:grpSpPr>
          <p:sp>
            <p:nvSpPr>
              <p:cNvPr id="6" name="Freeform 11">
                <a:extLst>
                  <a:ext uri="{FF2B5EF4-FFF2-40B4-BE49-F238E27FC236}">
                    <a16:creationId xmlns:a16="http://schemas.microsoft.com/office/drawing/2014/main" id="{6B9DB221-E4F5-4296-9F03-DE31145F1AEE}"/>
                  </a:ext>
                </a:extLst>
              </p:cNvPr>
              <p:cNvSpPr/>
              <p:nvPr/>
            </p:nvSpPr>
            <p:spPr bwMode="auto">
              <a:xfrm>
                <a:off x="1914978" y="2156582"/>
                <a:ext cx="1744662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2452 w 2452"/>
                  <a:gd name="T7" fmla="*/ 1226 h 3050"/>
                  <a:gd name="T8" fmla="*/ 1226 w 2452"/>
                  <a:gd name="T9" fmla="*/ 0 h 3050"/>
                  <a:gd name="T10" fmla="*/ 1226 w 2452"/>
                  <a:gd name="T11" fmla="*/ 0 h 3050"/>
                  <a:gd name="T12" fmla="*/ 0 w 2452"/>
                  <a:gd name="T13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lnTo>
                      <a:pt x="2452" y="1226"/>
                    </a:ln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Oval 15">
                <a:extLst>
                  <a:ext uri="{FF2B5EF4-FFF2-40B4-BE49-F238E27FC236}">
                    <a16:creationId xmlns:a16="http://schemas.microsoft.com/office/drawing/2014/main" id="{26E99D1F-5783-49C3-9A65-31C3EFC90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8236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9D8738AE-1B1E-4074-BDA6-3AF06AE9C5B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78043" y="2183620"/>
              <a:ext cx="1085280" cy="1349687"/>
              <a:chOff x="4114800" y="2136775"/>
              <a:chExt cx="1743075" cy="2168525"/>
            </a:xfrm>
          </p:grpSpPr>
          <p:sp>
            <p:nvSpPr>
              <p:cNvPr id="9" name="Freeform 12">
                <a:extLst>
                  <a:ext uri="{FF2B5EF4-FFF2-40B4-BE49-F238E27FC236}">
                    <a16:creationId xmlns:a16="http://schemas.microsoft.com/office/drawing/2014/main" id="{58BB9CEF-F0DF-4C5D-9ED9-E0A29996F0AA}"/>
                  </a:ext>
                </a:extLst>
              </p:cNvPr>
              <p:cNvSpPr/>
              <p:nvPr/>
            </p:nvSpPr>
            <p:spPr bwMode="auto">
              <a:xfrm>
                <a:off x="4114800" y="2136775"/>
                <a:ext cx="1743075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2452 w 2452"/>
                  <a:gd name="T7" fmla="*/ 1226 h 3050"/>
                  <a:gd name="T8" fmla="*/ 1226 w 2452"/>
                  <a:gd name="T9" fmla="*/ 0 h 3050"/>
                  <a:gd name="T10" fmla="*/ 1226 w 2452"/>
                  <a:gd name="T11" fmla="*/ 0 h 3050"/>
                  <a:gd name="T12" fmla="*/ 0 w 2452"/>
                  <a:gd name="T13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lnTo>
                      <a:pt x="2452" y="1226"/>
                    </a:ln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Oval 15">
                <a:extLst>
                  <a:ext uri="{FF2B5EF4-FFF2-40B4-BE49-F238E27FC236}">
                    <a16:creationId xmlns:a16="http://schemas.microsoft.com/office/drawing/2014/main" id="{80D845B6-4749-4EFE-A1BD-7E29E64DB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6468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68CEB5A3-5C06-4D10-8FD0-9380B453963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68951" y="2183620"/>
              <a:ext cx="1086268" cy="1349687"/>
              <a:chOff x="6391275" y="2136775"/>
              <a:chExt cx="1744662" cy="2168525"/>
            </a:xfrm>
          </p:grpSpPr>
          <p:sp>
            <p:nvSpPr>
              <p:cNvPr id="12" name="Freeform 13">
                <a:extLst>
                  <a:ext uri="{FF2B5EF4-FFF2-40B4-BE49-F238E27FC236}">
                    <a16:creationId xmlns:a16="http://schemas.microsoft.com/office/drawing/2014/main" id="{76A1D1F7-EBCD-43AE-BD59-F56CC12F0328}"/>
                  </a:ext>
                </a:extLst>
              </p:cNvPr>
              <p:cNvSpPr/>
              <p:nvPr/>
            </p:nvSpPr>
            <p:spPr bwMode="auto">
              <a:xfrm>
                <a:off x="6391275" y="2136775"/>
                <a:ext cx="1744662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1226 w 2452"/>
                  <a:gd name="T7" fmla="*/ 0 h 3050"/>
                  <a:gd name="T8" fmla="*/ 1226 w 2452"/>
                  <a:gd name="T9" fmla="*/ 0 h 3050"/>
                  <a:gd name="T10" fmla="*/ 0 w 2452"/>
                  <a:gd name="T11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Oval 15">
                <a:extLst>
                  <a:ext uri="{FF2B5EF4-FFF2-40B4-BE49-F238E27FC236}">
                    <a16:creationId xmlns:a16="http://schemas.microsoft.com/office/drawing/2014/main" id="{4AACE66C-158B-4884-88D8-6BE6CA8EE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5644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/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15930F18-FA08-46DA-A372-49B7B4BCB1C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68415" y="2183620"/>
              <a:ext cx="1085280" cy="1349687"/>
              <a:chOff x="8689975" y="2136775"/>
              <a:chExt cx="1743075" cy="2168525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84F6AE1-E4AD-46CA-9642-F86C9B6F03C8}"/>
                  </a:ext>
                </a:extLst>
              </p:cNvPr>
              <p:cNvSpPr/>
              <p:nvPr/>
            </p:nvSpPr>
            <p:spPr bwMode="auto">
              <a:xfrm>
                <a:off x="8689975" y="2136775"/>
                <a:ext cx="1743075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2452 w 2452"/>
                  <a:gd name="T7" fmla="*/ 1226 h 3050"/>
                  <a:gd name="T8" fmla="*/ 1226 w 2452"/>
                  <a:gd name="T9" fmla="*/ 0 h 3050"/>
                  <a:gd name="T10" fmla="*/ 1226 w 2452"/>
                  <a:gd name="T11" fmla="*/ 0 h 3050"/>
                  <a:gd name="T12" fmla="*/ 0 w 2452"/>
                  <a:gd name="T13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lnTo>
                      <a:pt x="2452" y="1226"/>
                    </a:ln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3B8B390-FD39-4C74-83EC-9B4970968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74820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id="{168B75F8-E942-4D93-981D-3DC19C15180E}"/>
                </a:ext>
              </a:extLst>
            </p:cNvPr>
            <p:cNvSpPr txBox="1"/>
            <p:nvPr/>
          </p:nvSpPr>
          <p:spPr>
            <a:xfrm>
              <a:off x="3287796" y="2435728"/>
              <a:ext cx="812652" cy="58166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lvl="0" algn="ctr"/>
              <a:r>
                <a:rPr lang="zh-TW" altLang="en-US" sz="2000" b="1" kern="100" dirty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期</a:t>
              </a:r>
              <a:r>
                <a:rPr lang="zh-TW" altLang="en-US" sz="2000" b="1" kern="100" dirty="0" smtClean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初</a:t>
              </a:r>
              <a:endParaRPr lang="en-US" altLang="zh-TW" sz="2000" b="1" kern="1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/>
              <a:r>
                <a:rPr lang="zh-TW" altLang="en-US" sz="2000" b="1" kern="100" dirty="0" smtClean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領</a:t>
              </a:r>
              <a:r>
                <a:rPr lang="zh-TW" altLang="en-US" sz="2000" b="1" kern="100" dirty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召會議</a:t>
              </a:r>
            </a:p>
          </p:txBody>
        </p: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E60F42D9-BFFE-43E2-99E6-E6F7C4E9BF5B}"/>
                </a:ext>
              </a:extLst>
            </p:cNvPr>
            <p:cNvGrpSpPr/>
            <p:nvPr/>
          </p:nvGrpSpPr>
          <p:grpSpPr>
            <a:xfrm>
              <a:off x="4886044" y="912292"/>
              <a:ext cx="2994686" cy="706547"/>
              <a:chOff x="4184281" y="441279"/>
              <a:chExt cx="3705590" cy="942281"/>
            </a:xfrm>
          </p:grpSpPr>
          <p:sp>
            <p:nvSpPr>
              <p:cNvPr id="22" name="圆角矩形 19">
                <a:extLst>
                  <a:ext uri="{FF2B5EF4-FFF2-40B4-BE49-F238E27FC236}">
                    <a16:creationId xmlns:a16="http://schemas.microsoft.com/office/drawing/2014/main" id="{4A647FF4-3A47-44F5-9307-628D698962E9}"/>
                  </a:ext>
                </a:extLst>
              </p:cNvPr>
              <p:cNvSpPr/>
              <p:nvPr/>
            </p:nvSpPr>
            <p:spPr bwMode="auto">
              <a:xfrm>
                <a:off x="4184281" y="441279"/>
                <a:ext cx="3705590" cy="942281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4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" name="TextBox 20">
                <a:extLst>
                  <a:ext uri="{FF2B5EF4-FFF2-40B4-BE49-F238E27FC236}">
                    <a16:creationId xmlns:a16="http://schemas.microsoft.com/office/drawing/2014/main" id="{427BA245-C0E4-4DC2-8597-0D4F90968EA6}"/>
                  </a:ext>
                </a:extLst>
              </p:cNvPr>
              <p:cNvSpPr txBox="1"/>
              <p:nvPr/>
            </p:nvSpPr>
            <p:spPr>
              <a:xfrm>
                <a:off x="5011440" y="529357"/>
                <a:ext cx="2097513" cy="714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zh-TW" altLang="en-US" sz="3500" dirty="0">
                    <a:solidFill>
                      <a:schemeClr val="accent6">
                        <a:lumMod val="50000"/>
                      </a:schemeClr>
                    </a:solidFill>
                    <a:latin typeface="標楷體" pitchFamily="65" charset="-120"/>
                    <a:ea typeface="標楷體" pitchFamily="65" charset="-120"/>
                    <a:hlinkClick r:id="rId4" action="ppaction://hlinkfile"/>
                  </a:rPr>
                  <a:t>重要行事曆</a:t>
                </a:r>
                <a:endParaRPr lang="en-US" altLang="zh-TW" sz="3500" dirty="0">
                  <a:solidFill>
                    <a:schemeClr val="accent6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65BB0352-DD69-49B9-A980-BE10095A9D55}"/>
                </a:ext>
              </a:extLst>
            </p:cNvPr>
            <p:cNvGrpSpPr/>
            <p:nvPr/>
          </p:nvGrpSpPr>
          <p:grpSpPr>
            <a:xfrm>
              <a:off x="2993720" y="3652867"/>
              <a:ext cx="1564167" cy="1361425"/>
              <a:chOff x="1693461" y="4427438"/>
              <a:chExt cx="2308225" cy="1815653"/>
            </a:xfrm>
          </p:grpSpPr>
          <p:sp>
            <p:nvSpPr>
              <p:cNvPr id="25" name="Freeform 6">
                <a:extLst>
                  <a:ext uri="{FF2B5EF4-FFF2-40B4-BE49-F238E27FC236}">
                    <a16:creationId xmlns:a16="http://schemas.microsoft.com/office/drawing/2014/main" id="{54C72CBA-CA25-4BE1-A11A-7902080A06DF}"/>
                  </a:ext>
                </a:extLst>
              </p:cNvPr>
              <p:cNvSpPr/>
              <p:nvPr/>
            </p:nvSpPr>
            <p:spPr bwMode="auto">
              <a:xfrm>
                <a:off x="1693461" y="4427438"/>
                <a:ext cx="2308225" cy="1815653"/>
              </a:xfrm>
              <a:custGeom>
                <a:avLst/>
                <a:gdLst>
                  <a:gd name="T0" fmla="*/ 108 w 3245"/>
                  <a:gd name="T1" fmla="*/ 0 h 2242"/>
                  <a:gd name="T2" fmla="*/ 3137 w 3245"/>
                  <a:gd name="T3" fmla="*/ 0 h 2242"/>
                  <a:gd name="T4" fmla="*/ 3245 w 3245"/>
                  <a:gd name="T5" fmla="*/ 109 h 2242"/>
                  <a:gd name="T6" fmla="*/ 3245 w 3245"/>
                  <a:gd name="T7" fmla="*/ 2133 h 2242"/>
                  <a:gd name="T8" fmla="*/ 3137 w 3245"/>
                  <a:gd name="T9" fmla="*/ 2242 h 2242"/>
                  <a:gd name="T10" fmla="*/ 108 w 3245"/>
                  <a:gd name="T11" fmla="*/ 2242 h 2242"/>
                  <a:gd name="T12" fmla="*/ 0 w 3245"/>
                  <a:gd name="T13" fmla="*/ 2133 h 2242"/>
                  <a:gd name="T14" fmla="*/ 0 w 3245"/>
                  <a:gd name="T15" fmla="*/ 109 h 2242"/>
                  <a:gd name="T16" fmla="*/ 108 w 3245"/>
                  <a:gd name="T17" fmla="*/ 0 h 2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5" h="2242">
                    <a:moveTo>
                      <a:pt x="108" y="0"/>
                    </a:moveTo>
                    <a:lnTo>
                      <a:pt x="3137" y="0"/>
                    </a:lnTo>
                    <a:cubicBezTo>
                      <a:pt x="3197" y="0"/>
                      <a:pt x="3245" y="49"/>
                      <a:pt x="3245" y="109"/>
                    </a:cubicBezTo>
                    <a:lnTo>
                      <a:pt x="3245" y="2133"/>
                    </a:lnTo>
                    <a:cubicBezTo>
                      <a:pt x="3245" y="2193"/>
                      <a:pt x="3197" y="2242"/>
                      <a:pt x="3137" y="2242"/>
                    </a:cubicBezTo>
                    <a:lnTo>
                      <a:pt x="108" y="2242"/>
                    </a:lnTo>
                    <a:cubicBezTo>
                      <a:pt x="49" y="2242"/>
                      <a:pt x="0" y="2193"/>
                      <a:pt x="0" y="2133"/>
                    </a:cubicBezTo>
                    <a:lnTo>
                      <a:pt x="0" y="109"/>
                    </a:lnTo>
                    <a:cubicBezTo>
                      <a:pt x="0" y="49"/>
                      <a:pt x="49" y="0"/>
                      <a:pt x="1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900" dirty="0"/>
              </a:p>
            </p:txBody>
          </p:sp>
          <p:sp>
            <p:nvSpPr>
              <p:cNvPr id="26" name="Rectangle 11">
                <a:extLst>
                  <a:ext uri="{FF2B5EF4-FFF2-40B4-BE49-F238E27FC236}">
                    <a16:creationId xmlns:a16="http://schemas.microsoft.com/office/drawing/2014/main" id="{58F114CD-4196-4022-9682-456BC96D5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5904" y="4594980"/>
                <a:ext cx="2054796" cy="14775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72574" tIns="36287" rIns="72574" bIns="36287"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marL="342900" indent="-342900" algn="just">
                  <a:buFont typeface="Wingdings" panose="05000000000000000000" pitchFamily="2" charset="2"/>
                  <a:buChar char="u"/>
                </a:pPr>
                <a:r>
                  <a:rPr lang="en-US" altLang="zh-CN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2/22(</a:t>
                </a:r>
                <a:r>
                  <a:rPr lang="zh-TW" altLang="en-US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三</a:t>
                </a:r>
                <a:r>
                  <a:rPr lang="en-US" altLang="zh-TW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)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u"/>
                </a:pPr>
                <a:r>
                  <a:rPr lang="en-US" altLang="zh-CN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13:30~15:30</a:t>
                </a:r>
              </a:p>
              <a:p>
                <a:pPr marL="342900" indent="-342900" algn="just">
                  <a:buFont typeface="Wingdings" panose="05000000000000000000" pitchFamily="2" charset="2"/>
                  <a:buChar char="u"/>
                </a:pPr>
                <a:r>
                  <a:rPr lang="zh-TW" altLang="en-US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課程分享</a:t>
                </a:r>
                <a:endParaRPr lang="en-US" altLang="zh-TW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342900" indent="-342900" algn="just">
                  <a:buFont typeface="Wingdings" panose="05000000000000000000" pitchFamily="2" charset="2"/>
                  <a:buChar char="u"/>
                </a:pPr>
                <a:r>
                  <a:rPr lang="zh-TW" altLang="en-US" sz="2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舊社國小</a:t>
                </a:r>
                <a:endParaRPr lang="zh-CN" altLang="en-US" sz="20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8EAA40D2-EFF8-42F5-B611-FA9FF0726F12}"/>
                </a:ext>
              </a:extLst>
            </p:cNvPr>
            <p:cNvSpPr/>
            <p:nvPr/>
          </p:nvSpPr>
          <p:spPr bwMode="auto">
            <a:xfrm>
              <a:off x="4785222" y="3666953"/>
              <a:ext cx="1564167" cy="1361426"/>
            </a:xfrm>
            <a:custGeom>
              <a:avLst/>
              <a:gdLst>
                <a:gd name="T0" fmla="*/ 108 w 3245"/>
                <a:gd name="T1" fmla="*/ 0 h 2242"/>
                <a:gd name="T2" fmla="*/ 3137 w 3245"/>
                <a:gd name="T3" fmla="*/ 0 h 2242"/>
                <a:gd name="T4" fmla="*/ 3245 w 3245"/>
                <a:gd name="T5" fmla="*/ 109 h 2242"/>
                <a:gd name="T6" fmla="*/ 3245 w 3245"/>
                <a:gd name="T7" fmla="*/ 2133 h 2242"/>
                <a:gd name="T8" fmla="*/ 3137 w 3245"/>
                <a:gd name="T9" fmla="*/ 2242 h 2242"/>
                <a:gd name="T10" fmla="*/ 108 w 3245"/>
                <a:gd name="T11" fmla="*/ 2242 h 2242"/>
                <a:gd name="T12" fmla="*/ 0 w 3245"/>
                <a:gd name="T13" fmla="*/ 2133 h 2242"/>
                <a:gd name="T14" fmla="*/ 0 w 3245"/>
                <a:gd name="T15" fmla="*/ 109 h 2242"/>
                <a:gd name="T16" fmla="*/ 108 w 3245"/>
                <a:gd name="T17" fmla="*/ 0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5" h="2242">
                  <a:moveTo>
                    <a:pt x="108" y="0"/>
                  </a:moveTo>
                  <a:lnTo>
                    <a:pt x="3137" y="0"/>
                  </a:lnTo>
                  <a:cubicBezTo>
                    <a:pt x="3197" y="0"/>
                    <a:pt x="3245" y="49"/>
                    <a:pt x="3245" y="109"/>
                  </a:cubicBezTo>
                  <a:lnTo>
                    <a:pt x="3245" y="2133"/>
                  </a:lnTo>
                  <a:cubicBezTo>
                    <a:pt x="3245" y="2193"/>
                    <a:pt x="3197" y="2242"/>
                    <a:pt x="3137" y="2242"/>
                  </a:cubicBezTo>
                  <a:lnTo>
                    <a:pt x="108" y="2242"/>
                  </a:lnTo>
                  <a:cubicBezTo>
                    <a:pt x="49" y="2242"/>
                    <a:pt x="0" y="2193"/>
                    <a:pt x="0" y="2133"/>
                  </a:cubicBezTo>
                  <a:lnTo>
                    <a:pt x="0" y="109"/>
                  </a:lnTo>
                  <a:cubicBezTo>
                    <a:pt x="0" y="49"/>
                    <a:pt x="49" y="0"/>
                    <a:pt x="108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900" dirty="0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4DE473EC-7485-4D86-8EFD-D6744E0BA11F}"/>
                </a:ext>
              </a:extLst>
            </p:cNvPr>
            <p:cNvSpPr/>
            <p:nvPr/>
          </p:nvSpPr>
          <p:spPr bwMode="auto">
            <a:xfrm>
              <a:off x="6542534" y="3652867"/>
              <a:ext cx="1564167" cy="1361426"/>
            </a:xfrm>
            <a:custGeom>
              <a:avLst/>
              <a:gdLst>
                <a:gd name="T0" fmla="*/ 108 w 3245"/>
                <a:gd name="T1" fmla="*/ 0 h 2242"/>
                <a:gd name="T2" fmla="*/ 3137 w 3245"/>
                <a:gd name="T3" fmla="*/ 0 h 2242"/>
                <a:gd name="T4" fmla="*/ 3245 w 3245"/>
                <a:gd name="T5" fmla="*/ 109 h 2242"/>
                <a:gd name="T6" fmla="*/ 3245 w 3245"/>
                <a:gd name="T7" fmla="*/ 2133 h 2242"/>
                <a:gd name="T8" fmla="*/ 3137 w 3245"/>
                <a:gd name="T9" fmla="*/ 2242 h 2242"/>
                <a:gd name="T10" fmla="*/ 108 w 3245"/>
                <a:gd name="T11" fmla="*/ 2242 h 2242"/>
                <a:gd name="T12" fmla="*/ 0 w 3245"/>
                <a:gd name="T13" fmla="*/ 2133 h 2242"/>
                <a:gd name="T14" fmla="*/ 0 w 3245"/>
                <a:gd name="T15" fmla="*/ 109 h 2242"/>
                <a:gd name="T16" fmla="*/ 108 w 3245"/>
                <a:gd name="T17" fmla="*/ 0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5" h="2242">
                  <a:moveTo>
                    <a:pt x="108" y="0"/>
                  </a:moveTo>
                  <a:lnTo>
                    <a:pt x="3137" y="0"/>
                  </a:lnTo>
                  <a:cubicBezTo>
                    <a:pt x="3197" y="0"/>
                    <a:pt x="3245" y="49"/>
                    <a:pt x="3245" y="109"/>
                  </a:cubicBezTo>
                  <a:lnTo>
                    <a:pt x="3245" y="2133"/>
                  </a:lnTo>
                  <a:cubicBezTo>
                    <a:pt x="3245" y="2193"/>
                    <a:pt x="3197" y="2242"/>
                    <a:pt x="3137" y="2242"/>
                  </a:cubicBezTo>
                  <a:lnTo>
                    <a:pt x="108" y="2242"/>
                  </a:lnTo>
                  <a:cubicBezTo>
                    <a:pt x="49" y="2242"/>
                    <a:pt x="0" y="2193"/>
                    <a:pt x="0" y="2133"/>
                  </a:cubicBezTo>
                  <a:lnTo>
                    <a:pt x="0" y="109"/>
                  </a:lnTo>
                  <a:cubicBezTo>
                    <a:pt x="0" y="49"/>
                    <a:pt x="49" y="0"/>
                    <a:pt x="108" y="0"/>
                  </a:cubicBezTo>
                  <a:close/>
                </a:path>
              </a:pathLst>
            </a:custGeom>
            <a:solidFill>
              <a:schemeClr val="accent3"/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900" dirty="0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E40FD62D-0570-41ED-86F2-66244AEF5793}"/>
                </a:ext>
              </a:extLst>
            </p:cNvPr>
            <p:cNvSpPr/>
            <p:nvPr/>
          </p:nvSpPr>
          <p:spPr bwMode="auto">
            <a:xfrm>
              <a:off x="8334036" y="3652867"/>
              <a:ext cx="1564167" cy="1361426"/>
            </a:xfrm>
            <a:custGeom>
              <a:avLst/>
              <a:gdLst>
                <a:gd name="T0" fmla="*/ 108 w 3245"/>
                <a:gd name="T1" fmla="*/ 0 h 2242"/>
                <a:gd name="T2" fmla="*/ 3137 w 3245"/>
                <a:gd name="T3" fmla="*/ 0 h 2242"/>
                <a:gd name="T4" fmla="*/ 3245 w 3245"/>
                <a:gd name="T5" fmla="*/ 109 h 2242"/>
                <a:gd name="T6" fmla="*/ 3245 w 3245"/>
                <a:gd name="T7" fmla="*/ 2133 h 2242"/>
                <a:gd name="T8" fmla="*/ 3137 w 3245"/>
                <a:gd name="T9" fmla="*/ 2242 h 2242"/>
                <a:gd name="T10" fmla="*/ 108 w 3245"/>
                <a:gd name="T11" fmla="*/ 2242 h 2242"/>
                <a:gd name="T12" fmla="*/ 0 w 3245"/>
                <a:gd name="T13" fmla="*/ 2133 h 2242"/>
                <a:gd name="T14" fmla="*/ 0 w 3245"/>
                <a:gd name="T15" fmla="*/ 109 h 2242"/>
                <a:gd name="T16" fmla="*/ 108 w 3245"/>
                <a:gd name="T17" fmla="*/ 0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5" h="2242">
                  <a:moveTo>
                    <a:pt x="108" y="0"/>
                  </a:moveTo>
                  <a:lnTo>
                    <a:pt x="3137" y="0"/>
                  </a:lnTo>
                  <a:cubicBezTo>
                    <a:pt x="3197" y="0"/>
                    <a:pt x="3245" y="49"/>
                    <a:pt x="3245" y="109"/>
                  </a:cubicBezTo>
                  <a:lnTo>
                    <a:pt x="3245" y="2133"/>
                  </a:lnTo>
                  <a:cubicBezTo>
                    <a:pt x="3245" y="2193"/>
                    <a:pt x="3197" y="2242"/>
                    <a:pt x="3137" y="2242"/>
                  </a:cubicBezTo>
                  <a:lnTo>
                    <a:pt x="108" y="2242"/>
                  </a:lnTo>
                  <a:cubicBezTo>
                    <a:pt x="49" y="2242"/>
                    <a:pt x="0" y="2193"/>
                    <a:pt x="0" y="2133"/>
                  </a:cubicBezTo>
                  <a:lnTo>
                    <a:pt x="0" y="109"/>
                  </a:lnTo>
                  <a:cubicBezTo>
                    <a:pt x="0" y="49"/>
                    <a:pt x="49" y="0"/>
                    <a:pt x="108" y="0"/>
                  </a:cubicBezTo>
                  <a:close/>
                </a:path>
              </a:pathLst>
            </a:custGeom>
            <a:solidFill>
              <a:schemeClr val="accent4"/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900" dirty="0"/>
            </a:p>
          </p:txBody>
        </p:sp>
        <p:sp>
          <p:nvSpPr>
            <p:cNvPr id="37" name="Rectangle 11">
              <a:extLst>
                <a:ext uri="{FF2B5EF4-FFF2-40B4-BE49-F238E27FC236}">
                  <a16:creationId xmlns:a16="http://schemas.microsoft.com/office/drawing/2014/main" id="{DFA501F6-DDE4-4E49-9BDC-E47432D67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003" y="3854598"/>
              <a:ext cx="1372681" cy="245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72574" tIns="36287" rIns="72574" bIns="36287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just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</a:t>
              </a:r>
            </a:p>
          </p:txBody>
        </p:sp>
        <p:sp>
          <p:nvSpPr>
            <p:cNvPr id="38" name="Rectangle 11">
              <a:extLst>
                <a:ext uri="{FF2B5EF4-FFF2-40B4-BE49-F238E27FC236}">
                  <a16:creationId xmlns:a16="http://schemas.microsoft.com/office/drawing/2014/main" id="{63AADD1B-9368-41D1-9875-F9B791331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8276" y="3793703"/>
              <a:ext cx="1372681" cy="245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72574" tIns="36287" rIns="72574" bIns="36287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just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</a:t>
              </a:r>
            </a:p>
          </p:txBody>
        </p:sp>
      </p:grpSp>
      <p:sp>
        <p:nvSpPr>
          <p:cNvPr id="35" name="TextBox 14">
            <a:extLst>
              <a:ext uri="{FF2B5EF4-FFF2-40B4-BE49-F238E27FC236}">
                <a16:creationId xmlns:a16="http://schemas.microsoft.com/office/drawing/2014/main" id="{168B75F8-E942-4D93-981D-3DC19C15180E}"/>
              </a:ext>
            </a:extLst>
          </p:cNvPr>
          <p:cNvSpPr txBox="1"/>
          <p:nvPr/>
        </p:nvSpPr>
        <p:spPr>
          <a:xfrm>
            <a:off x="9346547" y="2683229"/>
            <a:ext cx="1164422" cy="68480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lvl="0" algn="ctr"/>
            <a:r>
              <a:rPr lang="zh-TW" altLang="en-US" sz="2000" b="1" kern="1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</a:t>
            </a:r>
            <a:r>
              <a:rPr lang="zh-TW" altLang="en-US" sz="2000" b="1" kern="1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末</a:t>
            </a:r>
            <a:endParaRPr lang="en-US" altLang="zh-TW" sz="2000" b="1" kern="100" dirty="0" smtClean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2000" b="1" kern="1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</a:t>
            </a:r>
            <a:r>
              <a:rPr lang="zh-TW" altLang="en-US" sz="2000" b="1" kern="1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召會議</a:t>
            </a:r>
          </a:p>
        </p:txBody>
      </p:sp>
      <p:sp>
        <p:nvSpPr>
          <p:cNvPr id="29" name="矩形 28"/>
          <p:cNvSpPr/>
          <p:nvPr/>
        </p:nvSpPr>
        <p:spPr>
          <a:xfrm>
            <a:off x="6781290" y="2671687"/>
            <a:ext cx="12105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20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分區</a:t>
            </a:r>
            <a:endParaRPr lang="en-US" altLang="zh-TW" sz="2000" b="1" kern="1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zh-TW" sz="20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巡迴</a:t>
            </a:r>
            <a:r>
              <a:rPr lang="zh-TW" altLang="zh-TW" sz="20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服務</a:t>
            </a:r>
            <a:endParaRPr lang="zh-TW" altLang="zh-TW" sz="2000" b="1" kern="100" dirty="0">
              <a:latin typeface="Times New Roman" panose="02020603050405020304" pitchFamily="18" charset="0"/>
            </a:endParaRPr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58F114CD-4196-4022-9682-456BC96D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5955" y="4306303"/>
            <a:ext cx="1995167" cy="130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6/13</a:t>
            </a:r>
            <a:r>
              <a:rPr lang="en-US" altLang="zh-CN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TW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08:30~11:30</a:t>
            </a: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zh-TW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公開觀議課</a:t>
            </a:r>
            <a:endParaRPr lang="en-US" altLang="zh-TW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zh-TW" altLang="en-US" sz="20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關埔</a:t>
            </a:r>
            <a:r>
              <a:rPr lang="zh-TW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國小</a:t>
            </a:r>
            <a:endParaRPr lang="zh-CN" altLang="en-US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58F114CD-4196-4022-9682-456BC96D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6870" y="4260706"/>
            <a:ext cx="2241243" cy="130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4/19(</a:t>
            </a:r>
            <a:r>
              <a:rPr lang="zh-TW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en-US" altLang="zh-TW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13:30~15:30</a:t>
            </a: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zh-TW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課程</a:t>
            </a:r>
            <a:r>
              <a:rPr lang="en-US" altLang="zh-TW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TW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策略分享</a:t>
            </a:r>
            <a:endParaRPr lang="en-US" altLang="zh-TW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zh-TW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載熙國小</a:t>
            </a:r>
            <a:endParaRPr lang="zh-CN" altLang="en-US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TextBox 14">
            <a:extLst>
              <a:ext uri="{FF2B5EF4-FFF2-40B4-BE49-F238E27FC236}">
                <a16:creationId xmlns:a16="http://schemas.microsoft.com/office/drawing/2014/main" id="{168B75F8-E942-4D93-981D-3DC19C15180E}"/>
              </a:ext>
            </a:extLst>
          </p:cNvPr>
          <p:cNvSpPr txBox="1"/>
          <p:nvPr/>
        </p:nvSpPr>
        <p:spPr>
          <a:xfrm>
            <a:off x="4147373" y="2697777"/>
            <a:ext cx="1292662" cy="6848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68580" tIns="34290" rIns="68580" bIns="34290" rtlCol="0">
            <a:spAutoFit/>
          </a:bodyPr>
          <a:lstStyle/>
          <a:p>
            <a:pPr lvl="0" algn="ctr"/>
            <a:r>
              <a:rPr lang="zh-TW" altLang="en-US" sz="2000" b="1" kern="1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公開觀課</a:t>
            </a:r>
            <a:endParaRPr lang="en-US" altLang="zh-TW" sz="2000" b="1" kern="1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2000" b="1" kern="1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共備研討</a:t>
            </a:r>
            <a:endParaRPr lang="zh-TW" altLang="en-US" sz="2000" b="1" kern="1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Rectangle 11">
            <a:extLst>
              <a:ext uri="{FF2B5EF4-FFF2-40B4-BE49-F238E27FC236}">
                <a16:creationId xmlns:a16="http://schemas.microsoft.com/office/drawing/2014/main" id="{58F114CD-4196-4022-9682-456BC96D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9693" y="4316067"/>
            <a:ext cx="1995167" cy="1304389"/>
          </a:xfrm>
          <a:prstGeom prst="rect">
            <a:avLst/>
          </a:prstGeom>
          <a:solidFill>
            <a:schemeClr val="bg1"/>
          </a:solidFill>
          <a:ln/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4/11</a:t>
            </a:r>
            <a:r>
              <a: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TW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TW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en-US" altLang="zh-CN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09:00~11:30</a:t>
            </a: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zh-TW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備</a:t>
            </a:r>
            <a:r>
              <a:rPr lang="zh-TW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課討論</a:t>
            </a:r>
            <a:endParaRPr lang="en-US" altLang="zh-TW" sz="20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buFont typeface="Wingdings" panose="05000000000000000000" pitchFamily="2" charset="2"/>
              <a:buChar char="u"/>
            </a:pPr>
            <a:r>
              <a:rPr lang="zh-TW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舊社國小</a:t>
            </a:r>
            <a:endParaRPr lang="zh-CN" altLang="en-US" sz="2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449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386CDF9A-99B2-4011-9740-7FFCF7906618}"/>
              </a:ext>
            </a:extLst>
          </p:cNvPr>
          <p:cNvSpPr/>
          <p:nvPr/>
        </p:nvSpPr>
        <p:spPr>
          <a:xfrm>
            <a:off x="524434" y="409963"/>
            <a:ext cx="11201401" cy="58524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群組 26"/>
          <p:cNvGrpSpPr/>
          <p:nvPr/>
        </p:nvGrpSpPr>
        <p:grpSpPr>
          <a:xfrm>
            <a:off x="1124485" y="992848"/>
            <a:ext cx="10001298" cy="4840837"/>
            <a:chOff x="2918279" y="912292"/>
            <a:chExt cx="6979924" cy="4111728"/>
          </a:xfrm>
        </p:grpSpPr>
        <p:sp>
          <p:nvSpPr>
            <p:cNvPr id="3" name="Freeform 10">
              <a:extLst>
                <a:ext uri="{FF2B5EF4-FFF2-40B4-BE49-F238E27FC236}">
                  <a16:creationId xmlns:a16="http://schemas.microsoft.com/office/drawing/2014/main" id="{D2CBA00F-5EAF-4D0C-8D79-9E8D018EB799}"/>
                </a:ext>
              </a:extLst>
            </p:cNvPr>
            <p:cNvSpPr/>
            <p:nvPr/>
          </p:nvSpPr>
          <p:spPr bwMode="auto">
            <a:xfrm>
              <a:off x="3800985" y="1640822"/>
              <a:ext cx="5154886" cy="479711"/>
            </a:xfrm>
            <a:custGeom>
              <a:avLst/>
              <a:gdLst>
                <a:gd name="T0" fmla="*/ 9591 w 9663"/>
                <a:gd name="T1" fmla="*/ 899 h 899"/>
                <a:gd name="T2" fmla="*/ 9663 w 9663"/>
                <a:gd name="T3" fmla="*/ 899 h 899"/>
                <a:gd name="T4" fmla="*/ 9003 w 9663"/>
                <a:gd name="T5" fmla="*/ 522 h 899"/>
                <a:gd name="T6" fmla="*/ 7701 w 9663"/>
                <a:gd name="T7" fmla="*/ 337 h 899"/>
                <a:gd name="T8" fmla="*/ 6885 w 9663"/>
                <a:gd name="T9" fmla="*/ 379 h 899"/>
                <a:gd name="T10" fmla="*/ 6405 w 9663"/>
                <a:gd name="T11" fmla="*/ 413 h 899"/>
                <a:gd name="T12" fmla="*/ 6069 w 9663"/>
                <a:gd name="T13" fmla="*/ 425 h 899"/>
                <a:gd name="T14" fmla="*/ 5319 w 9663"/>
                <a:gd name="T15" fmla="*/ 306 h 899"/>
                <a:gd name="T16" fmla="*/ 4908 w 9663"/>
                <a:gd name="T17" fmla="*/ 0 h 899"/>
                <a:gd name="T18" fmla="*/ 4755 w 9663"/>
                <a:gd name="T19" fmla="*/ 0 h 899"/>
                <a:gd name="T20" fmla="*/ 4344 w 9663"/>
                <a:gd name="T21" fmla="*/ 306 h 899"/>
                <a:gd name="T22" fmla="*/ 3594 w 9663"/>
                <a:gd name="T23" fmla="*/ 425 h 899"/>
                <a:gd name="T24" fmla="*/ 3304 w 9663"/>
                <a:gd name="T25" fmla="*/ 413 h 899"/>
                <a:gd name="T26" fmla="*/ 2768 w 9663"/>
                <a:gd name="T27" fmla="*/ 379 h 899"/>
                <a:gd name="T28" fmla="*/ 2286 w 9663"/>
                <a:gd name="T29" fmla="*/ 347 h 899"/>
                <a:gd name="T30" fmla="*/ 1962 w 9663"/>
                <a:gd name="T31" fmla="*/ 337 h 899"/>
                <a:gd name="T32" fmla="*/ 655 w 9663"/>
                <a:gd name="T33" fmla="*/ 508 h 899"/>
                <a:gd name="T34" fmla="*/ 0 w 9663"/>
                <a:gd name="T35" fmla="*/ 899 h 899"/>
                <a:gd name="T36" fmla="*/ 64 w 9663"/>
                <a:gd name="T37" fmla="*/ 899 h 899"/>
                <a:gd name="T38" fmla="*/ 512 w 9663"/>
                <a:gd name="T39" fmla="*/ 619 h 899"/>
                <a:gd name="T40" fmla="*/ 1346 w 9663"/>
                <a:gd name="T41" fmla="*/ 520 h 899"/>
                <a:gd name="T42" fmla="*/ 1665 w 9663"/>
                <a:gd name="T43" fmla="*/ 531 h 899"/>
                <a:gd name="T44" fmla="*/ 2161 w 9663"/>
                <a:gd name="T45" fmla="*/ 562 h 899"/>
                <a:gd name="T46" fmla="*/ 2678 w 9663"/>
                <a:gd name="T47" fmla="*/ 594 h 899"/>
                <a:gd name="T48" fmla="*/ 3000 w 9663"/>
                <a:gd name="T49" fmla="*/ 604 h 899"/>
                <a:gd name="T50" fmla="*/ 4048 w 9663"/>
                <a:gd name="T51" fmla="*/ 461 h 899"/>
                <a:gd name="T52" fmla="*/ 4809 w 9663"/>
                <a:gd name="T53" fmla="*/ 68 h 899"/>
                <a:gd name="T54" fmla="*/ 4849 w 9663"/>
                <a:gd name="T55" fmla="*/ 31 h 899"/>
                <a:gd name="T56" fmla="*/ 4888 w 9663"/>
                <a:gd name="T57" fmla="*/ 69 h 899"/>
                <a:gd name="T58" fmla="*/ 5627 w 9663"/>
                <a:gd name="T59" fmla="*/ 461 h 899"/>
                <a:gd name="T60" fmla="*/ 6664 w 9663"/>
                <a:gd name="T61" fmla="*/ 604 h 899"/>
                <a:gd name="T62" fmla="*/ 7480 w 9663"/>
                <a:gd name="T63" fmla="*/ 562 h 899"/>
                <a:gd name="T64" fmla="*/ 7977 w 9663"/>
                <a:gd name="T65" fmla="*/ 531 h 899"/>
                <a:gd name="T66" fmla="*/ 8317 w 9663"/>
                <a:gd name="T67" fmla="*/ 520 h 899"/>
                <a:gd name="T68" fmla="*/ 9591 w 9663"/>
                <a:gd name="T69" fmla="*/ 899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63" h="899">
                  <a:moveTo>
                    <a:pt x="9591" y="899"/>
                  </a:moveTo>
                  <a:lnTo>
                    <a:pt x="9663" y="899"/>
                  </a:lnTo>
                  <a:cubicBezTo>
                    <a:pt x="9549" y="702"/>
                    <a:pt x="9208" y="582"/>
                    <a:pt x="9003" y="522"/>
                  </a:cubicBezTo>
                  <a:cubicBezTo>
                    <a:pt x="8581" y="398"/>
                    <a:pt x="8145" y="337"/>
                    <a:pt x="7701" y="337"/>
                  </a:cubicBezTo>
                  <a:cubicBezTo>
                    <a:pt x="7430" y="337"/>
                    <a:pt x="7155" y="356"/>
                    <a:pt x="6885" y="379"/>
                  </a:cubicBezTo>
                  <a:cubicBezTo>
                    <a:pt x="6725" y="392"/>
                    <a:pt x="6565" y="404"/>
                    <a:pt x="6405" y="413"/>
                  </a:cubicBezTo>
                  <a:cubicBezTo>
                    <a:pt x="6294" y="420"/>
                    <a:pt x="6181" y="425"/>
                    <a:pt x="6069" y="425"/>
                  </a:cubicBezTo>
                  <a:cubicBezTo>
                    <a:pt x="5814" y="425"/>
                    <a:pt x="5557" y="392"/>
                    <a:pt x="5319" y="306"/>
                  </a:cubicBezTo>
                  <a:cubicBezTo>
                    <a:pt x="5153" y="246"/>
                    <a:pt x="4984" y="153"/>
                    <a:pt x="4908" y="0"/>
                  </a:cubicBezTo>
                  <a:lnTo>
                    <a:pt x="4755" y="0"/>
                  </a:lnTo>
                  <a:cubicBezTo>
                    <a:pt x="4679" y="153"/>
                    <a:pt x="4511" y="246"/>
                    <a:pt x="4344" y="306"/>
                  </a:cubicBezTo>
                  <a:cubicBezTo>
                    <a:pt x="4106" y="392"/>
                    <a:pt x="3849" y="425"/>
                    <a:pt x="3594" y="425"/>
                  </a:cubicBezTo>
                  <a:cubicBezTo>
                    <a:pt x="3499" y="425"/>
                    <a:pt x="3400" y="419"/>
                    <a:pt x="3304" y="413"/>
                  </a:cubicBezTo>
                  <a:cubicBezTo>
                    <a:pt x="3126" y="403"/>
                    <a:pt x="2947" y="391"/>
                    <a:pt x="2768" y="379"/>
                  </a:cubicBezTo>
                  <a:cubicBezTo>
                    <a:pt x="2608" y="367"/>
                    <a:pt x="2447" y="356"/>
                    <a:pt x="2286" y="347"/>
                  </a:cubicBezTo>
                  <a:cubicBezTo>
                    <a:pt x="2178" y="342"/>
                    <a:pt x="2070" y="337"/>
                    <a:pt x="1962" y="337"/>
                  </a:cubicBezTo>
                  <a:cubicBezTo>
                    <a:pt x="1522" y="337"/>
                    <a:pt x="1074" y="382"/>
                    <a:pt x="655" y="508"/>
                  </a:cubicBezTo>
                  <a:cubicBezTo>
                    <a:pt x="419" y="580"/>
                    <a:pt x="139" y="698"/>
                    <a:pt x="0" y="899"/>
                  </a:cubicBezTo>
                  <a:lnTo>
                    <a:pt x="64" y="899"/>
                  </a:lnTo>
                  <a:cubicBezTo>
                    <a:pt x="175" y="763"/>
                    <a:pt x="337" y="675"/>
                    <a:pt x="512" y="619"/>
                  </a:cubicBezTo>
                  <a:cubicBezTo>
                    <a:pt x="766" y="537"/>
                    <a:pt x="1079" y="520"/>
                    <a:pt x="1346" y="520"/>
                  </a:cubicBezTo>
                  <a:cubicBezTo>
                    <a:pt x="1452" y="520"/>
                    <a:pt x="1559" y="525"/>
                    <a:pt x="1665" y="531"/>
                  </a:cubicBezTo>
                  <a:cubicBezTo>
                    <a:pt x="1831" y="539"/>
                    <a:pt x="1996" y="550"/>
                    <a:pt x="2161" y="562"/>
                  </a:cubicBezTo>
                  <a:cubicBezTo>
                    <a:pt x="2333" y="574"/>
                    <a:pt x="2506" y="585"/>
                    <a:pt x="2678" y="594"/>
                  </a:cubicBezTo>
                  <a:cubicBezTo>
                    <a:pt x="2785" y="599"/>
                    <a:pt x="2893" y="604"/>
                    <a:pt x="3000" y="604"/>
                  </a:cubicBezTo>
                  <a:cubicBezTo>
                    <a:pt x="3356" y="604"/>
                    <a:pt x="3708" y="559"/>
                    <a:pt x="4048" y="461"/>
                  </a:cubicBezTo>
                  <a:cubicBezTo>
                    <a:pt x="4325" y="381"/>
                    <a:pt x="4602" y="259"/>
                    <a:pt x="4809" y="68"/>
                  </a:cubicBezTo>
                  <a:lnTo>
                    <a:pt x="4849" y="31"/>
                  </a:lnTo>
                  <a:lnTo>
                    <a:pt x="4888" y="69"/>
                  </a:lnTo>
                  <a:cubicBezTo>
                    <a:pt x="5086" y="259"/>
                    <a:pt x="5356" y="381"/>
                    <a:pt x="5627" y="461"/>
                  </a:cubicBezTo>
                  <a:cubicBezTo>
                    <a:pt x="5962" y="560"/>
                    <a:pt x="6311" y="604"/>
                    <a:pt x="6664" y="604"/>
                  </a:cubicBezTo>
                  <a:cubicBezTo>
                    <a:pt x="6934" y="604"/>
                    <a:pt x="7211" y="585"/>
                    <a:pt x="7480" y="562"/>
                  </a:cubicBezTo>
                  <a:cubicBezTo>
                    <a:pt x="7646" y="550"/>
                    <a:pt x="7811" y="539"/>
                    <a:pt x="7977" y="531"/>
                  </a:cubicBezTo>
                  <a:cubicBezTo>
                    <a:pt x="8090" y="525"/>
                    <a:pt x="8204" y="520"/>
                    <a:pt x="8317" y="520"/>
                  </a:cubicBezTo>
                  <a:cubicBezTo>
                    <a:pt x="8717" y="520"/>
                    <a:pt x="9342" y="561"/>
                    <a:pt x="9591" y="8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86FC0A56-7B1D-4580-A9F1-197BE94A93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178578" y="2183619"/>
              <a:ext cx="1086268" cy="1349687"/>
              <a:chOff x="1902821" y="2136773"/>
              <a:chExt cx="1744662" cy="2168525"/>
            </a:xfrm>
          </p:grpSpPr>
          <p:sp>
            <p:nvSpPr>
              <p:cNvPr id="6" name="Freeform 11">
                <a:extLst>
                  <a:ext uri="{FF2B5EF4-FFF2-40B4-BE49-F238E27FC236}">
                    <a16:creationId xmlns:a16="http://schemas.microsoft.com/office/drawing/2014/main" id="{6B9DB221-E4F5-4296-9F03-DE31145F1AEE}"/>
                  </a:ext>
                </a:extLst>
              </p:cNvPr>
              <p:cNvSpPr/>
              <p:nvPr/>
            </p:nvSpPr>
            <p:spPr bwMode="auto">
              <a:xfrm>
                <a:off x="1902821" y="2136773"/>
                <a:ext cx="1744662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2452 w 2452"/>
                  <a:gd name="T7" fmla="*/ 1226 h 3050"/>
                  <a:gd name="T8" fmla="*/ 1226 w 2452"/>
                  <a:gd name="T9" fmla="*/ 0 h 3050"/>
                  <a:gd name="T10" fmla="*/ 1226 w 2452"/>
                  <a:gd name="T11" fmla="*/ 0 h 3050"/>
                  <a:gd name="T12" fmla="*/ 0 w 2452"/>
                  <a:gd name="T13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lnTo>
                      <a:pt x="2452" y="1226"/>
                    </a:ln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Oval 15">
                <a:extLst>
                  <a:ext uri="{FF2B5EF4-FFF2-40B4-BE49-F238E27FC236}">
                    <a16:creationId xmlns:a16="http://schemas.microsoft.com/office/drawing/2014/main" id="{26E99D1F-5783-49C3-9A65-31C3EFC90E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8236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9D8738AE-1B1E-4074-BDA6-3AF06AE9C5B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78043" y="2183620"/>
              <a:ext cx="1085280" cy="1349687"/>
              <a:chOff x="4114800" y="2136775"/>
              <a:chExt cx="1743075" cy="2168525"/>
            </a:xfrm>
          </p:grpSpPr>
          <p:sp>
            <p:nvSpPr>
              <p:cNvPr id="9" name="Freeform 12">
                <a:extLst>
                  <a:ext uri="{FF2B5EF4-FFF2-40B4-BE49-F238E27FC236}">
                    <a16:creationId xmlns:a16="http://schemas.microsoft.com/office/drawing/2014/main" id="{58BB9CEF-F0DF-4C5D-9ED9-E0A29996F0AA}"/>
                  </a:ext>
                </a:extLst>
              </p:cNvPr>
              <p:cNvSpPr/>
              <p:nvPr/>
            </p:nvSpPr>
            <p:spPr bwMode="auto">
              <a:xfrm>
                <a:off x="4114800" y="2136775"/>
                <a:ext cx="1743075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2452 w 2452"/>
                  <a:gd name="T7" fmla="*/ 1226 h 3050"/>
                  <a:gd name="T8" fmla="*/ 1226 w 2452"/>
                  <a:gd name="T9" fmla="*/ 0 h 3050"/>
                  <a:gd name="T10" fmla="*/ 1226 w 2452"/>
                  <a:gd name="T11" fmla="*/ 0 h 3050"/>
                  <a:gd name="T12" fmla="*/ 0 w 2452"/>
                  <a:gd name="T13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lnTo>
                      <a:pt x="2452" y="1226"/>
                    </a:ln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Oval 15">
                <a:extLst>
                  <a:ext uri="{FF2B5EF4-FFF2-40B4-BE49-F238E27FC236}">
                    <a16:creationId xmlns:a16="http://schemas.microsoft.com/office/drawing/2014/main" id="{80D845B6-4749-4EFE-A1BD-7E29E64DB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6468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68CEB5A3-5C06-4D10-8FD0-9380B453963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68951" y="2183620"/>
              <a:ext cx="1086268" cy="1349687"/>
              <a:chOff x="6391275" y="2136775"/>
              <a:chExt cx="1744662" cy="2168525"/>
            </a:xfrm>
          </p:grpSpPr>
          <p:sp>
            <p:nvSpPr>
              <p:cNvPr id="12" name="Freeform 13">
                <a:extLst>
                  <a:ext uri="{FF2B5EF4-FFF2-40B4-BE49-F238E27FC236}">
                    <a16:creationId xmlns:a16="http://schemas.microsoft.com/office/drawing/2014/main" id="{76A1D1F7-EBCD-43AE-BD59-F56CC12F0328}"/>
                  </a:ext>
                </a:extLst>
              </p:cNvPr>
              <p:cNvSpPr/>
              <p:nvPr/>
            </p:nvSpPr>
            <p:spPr bwMode="auto">
              <a:xfrm>
                <a:off x="6391275" y="2136775"/>
                <a:ext cx="1744662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1226 w 2452"/>
                  <a:gd name="T7" fmla="*/ 0 h 3050"/>
                  <a:gd name="T8" fmla="*/ 1226 w 2452"/>
                  <a:gd name="T9" fmla="*/ 0 h 3050"/>
                  <a:gd name="T10" fmla="*/ 0 w 2452"/>
                  <a:gd name="T11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Oval 15">
                <a:extLst>
                  <a:ext uri="{FF2B5EF4-FFF2-40B4-BE49-F238E27FC236}">
                    <a16:creationId xmlns:a16="http://schemas.microsoft.com/office/drawing/2014/main" id="{4AACE66C-158B-4884-88D8-6BE6CA8EE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5644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15930F18-FA08-46DA-A372-49B7B4BCB1C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568415" y="2183620"/>
              <a:ext cx="1085280" cy="1349687"/>
              <a:chOff x="8689975" y="2136775"/>
              <a:chExt cx="1743075" cy="2168525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484F6AE1-E4AD-46CA-9642-F86C9B6F03C8}"/>
                  </a:ext>
                </a:extLst>
              </p:cNvPr>
              <p:cNvSpPr/>
              <p:nvPr/>
            </p:nvSpPr>
            <p:spPr bwMode="auto">
              <a:xfrm>
                <a:off x="8689975" y="2136775"/>
                <a:ext cx="1743075" cy="2168525"/>
              </a:xfrm>
              <a:custGeom>
                <a:avLst/>
                <a:gdLst>
                  <a:gd name="T0" fmla="*/ 0 w 2452"/>
                  <a:gd name="T1" fmla="*/ 1226 h 3050"/>
                  <a:gd name="T2" fmla="*/ 1226 w 2452"/>
                  <a:gd name="T3" fmla="*/ 3050 h 3050"/>
                  <a:gd name="T4" fmla="*/ 2452 w 2452"/>
                  <a:gd name="T5" fmla="*/ 1226 h 3050"/>
                  <a:gd name="T6" fmla="*/ 2452 w 2452"/>
                  <a:gd name="T7" fmla="*/ 1226 h 3050"/>
                  <a:gd name="T8" fmla="*/ 1226 w 2452"/>
                  <a:gd name="T9" fmla="*/ 0 h 3050"/>
                  <a:gd name="T10" fmla="*/ 1226 w 2452"/>
                  <a:gd name="T11" fmla="*/ 0 h 3050"/>
                  <a:gd name="T12" fmla="*/ 0 w 2452"/>
                  <a:gd name="T13" fmla="*/ 1226 h 3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2" h="3050">
                    <a:moveTo>
                      <a:pt x="0" y="1226"/>
                    </a:moveTo>
                    <a:cubicBezTo>
                      <a:pt x="0" y="1903"/>
                      <a:pt x="1226" y="3050"/>
                      <a:pt x="1226" y="3050"/>
                    </a:cubicBezTo>
                    <a:cubicBezTo>
                      <a:pt x="1226" y="3050"/>
                      <a:pt x="2452" y="1903"/>
                      <a:pt x="2452" y="1226"/>
                    </a:cubicBezTo>
                    <a:lnTo>
                      <a:pt x="2452" y="1226"/>
                    </a:lnTo>
                    <a:cubicBezTo>
                      <a:pt x="2452" y="549"/>
                      <a:pt x="1903" y="0"/>
                      <a:pt x="1226" y="0"/>
                    </a:cubicBezTo>
                    <a:lnTo>
                      <a:pt x="1226" y="0"/>
                    </a:lnTo>
                    <a:cubicBezTo>
                      <a:pt x="549" y="0"/>
                      <a:pt x="0" y="549"/>
                      <a:pt x="0" y="122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3B8B390-FD39-4C74-83EC-9B4970968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74820" y="2333767"/>
                <a:ext cx="1352154" cy="1350680"/>
              </a:xfrm>
              <a:prstGeom prst="ellipse">
                <a:avLst/>
              </a:prstGeom>
              <a:solidFill>
                <a:srgbClr val="F8F8F8"/>
              </a:solidFill>
              <a:ln w="7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id="{168B75F8-E942-4D93-981D-3DC19C15180E}"/>
                </a:ext>
              </a:extLst>
            </p:cNvPr>
            <p:cNvSpPr txBox="1"/>
            <p:nvPr/>
          </p:nvSpPr>
          <p:spPr>
            <a:xfrm>
              <a:off x="3287796" y="2435728"/>
              <a:ext cx="812652" cy="581660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lvl="0" algn="ctr"/>
              <a:r>
                <a:rPr lang="zh-TW" altLang="en-US" sz="2000" b="1" kern="100" dirty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期</a:t>
              </a:r>
              <a:r>
                <a:rPr lang="zh-TW" altLang="en-US" sz="2000" b="1" kern="100" dirty="0" smtClean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初</a:t>
              </a:r>
              <a:endParaRPr lang="en-US" altLang="zh-TW" sz="2000" b="1" kern="1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/>
              <a:r>
                <a:rPr lang="zh-TW" altLang="en-US" sz="2000" b="1" kern="100" dirty="0" smtClean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領</a:t>
              </a:r>
              <a:r>
                <a:rPr lang="zh-TW" altLang="en-US" sz="2000" b="1" kern="100" dirty="0">
                  <a:solidFill>
                    <a:schemeClr val="accent6">
                      <a:lumMod val="50000"/>
                    </a:schemeClr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召會議</a:t>
              </a:r>
            </a:p>
          </p:txBody>
        </p: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E60F42D9-BFFE-43E2-99E6-E6F7C4E9BF5B}"/>
                </a:ext>
              </a:extLst>
            </p:cNvPr>
            <p:cNvGrpSpPr/>
            <p:nvPr/>
          </p:nvGrpSpPr>
          <p:grpSpPr>
            <a:xfrm>
              <a:off x="4886044" y="912292"/>
              <a:ext cx="2994686" cy="706547"/>
              <a:chOff x="4184281" y="441279"/>
              <a:chExt cx="3705590" cy="942281"/>
            </a:xfrm>
          </p:grpSpPr>
          <p:sp>
            <p:nvSpPr>
              <p:cNvPr id="22" name="圆角矩形 19">
                <a:extLst>
                  <a:ext uri="{FF2B5EF4-FFF2-40B4-BE49-F238E27FC236}">
                    <a16:creationId xmlns:a16="http://schemas.microsoft.com/office/drawing/2014/main" id="{4A647FF4-3A47-44F5-9307-628D698962E9}"/>
                  </a:ext>
                </a:extLst>
              </p:cNvPr>
              <p:cNvSpPr/>
              <p:nvPr/>
            </p:nvSpPr>
            <p:spPr bwMode="auto">
              <a:xfrm>
                <a:off x="4184281" y="441279"/>
                <a:ext cx="3705590" cy="942281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4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" name="TextBox 20">
                <a:extLst>
                  <a:ext uri="{FF2B5EF4-FFF2-40B4-BE49-F238E27FC236}">
                    <a16:creationId xmlns:a16="http://schemas.microsoft.com/office/drawing/2014/main" id="{427BA245-C0E4-4DC2-8597-0D4F90968EA6}"/>
                  </a:ext>
                </a:extLst>
              </p:cNvPr>
              <p:cNvSpPr txBox="1"/>
              <p:nvPr/>
            </p:nvSpPr>
            <p:spPr>
              <a:xfrm>
                <a:off x="5011440" y="529357"/>
                <a:ext cx="2097513" cy="714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zh-TW" altLang="en-US" sz="3500" dirty="0">
                    <a:solidFill>
                      <a:schemeClr val="accent6">
                        <a:lumMod val="50000"/>
                      </a:schemeClr>
                    </a:solidFill>
                    <a:latin typeface="標楷體" pitchFamily="65" charset="-120"/>
                    <a:ea typeface="標楷體" pitchFamily="65" charset="-120"/>
                    <a:hlinkClick r:id="rId4" action="ppaction://hlinkfile"/>
                  </a:rPr>
                  <a:t>重要行事曆</a:t>
                </a:r>
                <a:endParaRPr lang="en-US" altLang="zh-TW" sz="3500" dirty="0">
                  <a:solidFill>
                    <a:schemeClr val="accent6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65BB0352-DD69-49B9-A980-BE10095A9D55}"/>
                </a:ext>
              </a:extLst>
            </p:cNvPr>
            <p:cNvGrpSpPr/>
            <p:nvPr/>
          </p:nvGrpSpPr>
          <p:grpSpPr>
            <a:xfrm>
              <a:off x="2918279" y="3652867"/>
              <a:ext cx="1564167" cy="1361425"/>
              <a:chOff x="1582133" y="4427438"/>
              <a:chExt cx="2308225" cy="1815653"/>
            </a:xfrm>
          </p:grpSpPr>
          <p:sp>
            <p:nvSpPr>
              <p:cNvPr id="25" name="Freeform 6">
                <a:extLst>
                  <a:ext uri="{FF2B5EF4-FFF2-40B4-BE49-F238E27FC236}">
                    <a16:creationId xmlns:a16="http://schemas.microsoft.com/office/drawing/2014/main" id="{54C72CBA-CA25-4BE1-A11A-7902080A06DF}"/>
                  </a:ext>
                </a:extLst>
              </p:cNvPr>
              <p:cNvSpPr/>
              <p:nvPr/>
            </p:nvSpPr>
            <p:spPr bwMode="auto">
              <a:xfrm>
                <a:off x="1582133" y="4427438"/>
                <a:ext cx="2308225" cy="1815653"/>
              </a:xfrm>
              <a:custGeom>
                <a:avLst/>
                <a:gdLst>
                  <a:gd name="T0" fmla="*/ 108 w 3245"/>
                  <a:gd name="T1" fmla="*/ 0 h 2242"/>
                  <a:gd name="T2" fmla="*/ 3137 w 3245"/>
                  <a:gd name="T3" fmla="*/ 0 h 2242"/>
                  <a:gd name="T4" fmla="*/ 3245 w 3245"/>
                  <a:gd name="T5" fmla="*/ 109 h 2242"/>
                  <a:gd name="T6" fmla="*/ 3245 w 3245"/>
                  <a:gd name="T7" fmla="*/ 2133 h 2242"/>
                  <a:gd name="T8" fmla="*/ 3137 w 3245"/>
                  <a:gd name="T9" fmla="*/ 2242 h 2242"/>
                  <a:gd name="T10" fmla="*/ 108 w 3245"/>
                  <a:gd name="T11" fmla="*/ 2242 h 2242"/>
                  <a:gd name="T12" fmla="*/ 0 w 3245"/>
                  <a:gd name="T13" fmla="*/ 2133 h 2242"/>
                  <a:gd name="T14" fmla="*/ 0 w 3245"/>
                  <a:gd name="T15" fmla="*/ 109 h 2242"/>
                  <a:gd name="T16" fmla="*/ 108 w 3245"/>
                  <a:gd name="T17" fmla="*/ 0 h 2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5" h="2242">
                    <a:moveTo>
                      <a:pt x="108" y="0"/>
                    </a:moveTo>
                    <a:lnTo>
                      <a:pt x="3137" y="0"/>
                    </a:lnTo>
                    <a:cubicBezTo>
                      <a:pt x="3197" y="0"/>
                      <a:pt x="3245" y="49"/>
                      <a:pt x="3245" y="109"/>
                    </a:cubicBezTo>
                    <a:lnTo>
                      <a:pt x="3245" y="2133"/>
                    </a:lnTo>
                    <a:cubicBezTo>
                      <a:pt x="3245" y="2193"/>
                      <a:pt x="3197" y="2242"/>
                      <a:pt x="3137" y="2242"/>
                    </a:cubicBezTo>
                    <a:lnTo>
                      <a:pt x="108" y="2242"/>
                    </a:lnTo>
                    <a:cubicBezTo>
                      <a:pt x="49" y="2242"/>
                      <a:pt x="0" y="2193"/>
                      <a:pt x="0" y="2133"/>
                    </a:cubicBezTo>
                    <a:lnTo>
                      <a:pt x="0" y="109"/>
                    </a:lnTo>
                    <a:cubicBezTo>
                      <a:pt x="0" y="49"/>
                      <a:pt x="49" y="0"/>
                      <a:pt x="1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900" dirty="0"/>
              </a:p>
            </p:txBody>
          </p:sp>
          <p:sp>
            <p:nvSpPr>
              <p:cNvPr id="26" name="Rectangle 11">
                <a:extLst>
                  <a:ext uri="{FF2B5EF4-FFF2-40B4-BE49-F238E27FC236}">
                    <a16:creationId xmlns:a16="http://schemas.microsoft.com/office/drawing/2014/main" id="{58F114CD-4196-4022-9682-456BC96D5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0476" y="5119437"/>
                <a:ext cx="2054796" cy="4316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72574" tIns="36287" rIns="72574" bIns="36287"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sz="1500"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各校領召</a:t>
                </a:r>
                <a:endParaRPr lang="zh-CN" altLang="en-US" sz="20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8EAA40D2-EFF8-42F5-B611-FA9FF0726F12}"/>
                </a:ext>
              </a:extLst>
            </p:cNvPr>
            <p:cNvSpPr/>
            <p:nvPr/>
          </p:nvSpPr>
          <p:spPr bwMode="auto">
            <a:xfrm>
              <a:off x="4731675" y="3662594"/>
              <a:ext cx="1564167" cy="1361426"/>
            </a:xfrm>
            <a:custGeom>
              <a:avLst/>
              <a:gdLst>
                <a:gd name="T0" fmla="*/ 108 w 3245"/>
                <a:gd name="T1" fmla="*/ 0 h 2242"/>
                <a:gd name="T2" fmla="*/ 3137 w 3245"/>
                <a:gd name="T3" fmla="*/ 0 h 2242"/>
                <a:gd name="T4" fmla="*/ 3245 w 3245"/>
                <a:gd name="T5" fmla="*/ 109 h 2242"/>
                <a:gd name="T6" fmla="*/ 3245 w 3245"/>
                <a:gd name="T7" fmla="*/ 2133 h 2242"/>
                <a:gd name="T8" fmla="*/ 3137 w 3245"/>
                <a:gd name="T9" fmla="*/ 2242 h 2242"/>
                <a:gd name="T10" fmla="*/ 108 w 3245"/>
                <a:gd name="T11" fmla="*/ 2242 h 2242"/>
                <a:gd name="T12" fmla="*/ 0 w 3245"/>
                <a:gd name="T13" fmla="*/ 2133 h 2242"/>
                <a:gd name="T14" fmla="*/ 0 w 3245"/>
                <a:gd name="T15" fmla="*/ 109 h 2242"/>
                <a:gd name="T16" fmla="*/ 108 w 3245"/>
                <a:gd name="T17" fmla="*/ 0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5" h="2242">
                  <a:moveTo>
                    <a:pt x="108" y="0"/>
                  </a:moveTo>
                  <a:lnTo>
                    <a:pt x="3137" y="0"/>
                  </a:lnTo>
                  <a:cubicBezTo>
                    <a:pt x="3197" y="0"/>
                    <a:pt x="3245" y="49"/>
                    <a:pt x="3245" y="109"/>
                  </a:cubicBezTo>
                  <a:lnTo>
                    <a:pt x="3245" y="2133"/>
                  </a:lnTo>
                  <a:cubicBezTo>
                    <a:pt x="3245" y="2193"/>
                    <a:pt x="3197" y="2242"/>
                    <a:pt x="3137" y="2242"/>
                  </a:cubicBezTo>
                  <a:lnTo>
                    <a:pt x="108" y="2242"/>
                  </a:lnTo>
                  <a:cubicBezTo>
                    <a:pt x="49" y="2242"/>
                    <a:pt x="0" y="2193"/>
                    <a:pt x="0" y="2133"/>
                  </a:cubicBezTo>
                  <a:lnTo>
                    <a:pt x="0" y="109"/>
                  </a:lnTo>
                  <a:cubicBezTo>
                    <a:pt x="0" y="49"/>
                    <a:pt x="49" y="0"/>
                    <a:pt x="108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900" dirty="0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4DE473EC-7485-4D86-8EFD-D6744E0BA11F}"/>
                </a:ext>
              </a:extLst>
            </p:cNvPr>
            <p:cNvSpPr/>
            <p:nvPr/>
          </p:nvSpPr>
          <p:spPr bwMode="auto">
            <a:xfrm>
              <a:off x="6542534" y="3652867"/>
              <a:ext cx="1564167" cy="1361426"/>
            </a:xfrm>
            <a:custGeom>
              <a:avLst/>
              <a:gdLst>
                <a:gd name="T0" fmla="*/ 108 w 3245"/>
                <a:gd name="T1" fmla="*/ 0 h 2242"/>
                <a:gd name="T2" fmla="*/ 3137 w 3245"/>
                <a:gd name="T3" fmla="*/ 0 h 2242"/>
                <a:gd name="T4" fmla="*/ 3245 w 3245"/>
                <a:gd name="T5" fmla="*/ 109 h 2242"/>
                <a:gd name="T6" fmla="*/ 3245 w 3245"/>
                <a:gd name="T7" fmla="*/ 2133 h 2242"/>
                <a:gd name="T8" fmla="*/ 3137 w 3245"/>
                <a:gd name="T9" fmla="*/ 2242 h 2242"/>
                <a:gd name="T10" fmla="*/ 108 w 3245"/>
                <a:gd name="T11" fmla="*/ 2242 h 2242"/>
                <a:gd name="T12" fmla="*/ 0 w 3245"/>
                <a:gd name="T13" fmla="*/ 2133 h 2242"/>
                <a:gd name="T14" fmla="*/ 0 w 3245"/>
                <a:gd name="T15" fmla="*/ 109 h 2242"/>
                <a:gd name="T16" fmla="*/ 108 w 3245"/>
                <a:gd name="T17" fmla="*/ 0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5" h="2242">
                  <a:moveTo>
                    <a:pt x="108" y="0"/>
                  </a:moveTo>
                  <a:lnTo>
                    <a:pt x="3137" y="0"/>
                  </a:lnTo>
                  <a:cubicBezTo>
                    <a:pt x="3197" y="0"/>
                    <a:pt x="3245" y="49"/>
                    <a:pt x="3245" y="109"/>
                  </a:cubicBezTo>
                  <a:lnTo>
                    <a:pt x="3245" y="2133"/>
                  </a:lnTo>
                  <a:cubicBezTo>
                    <a:pt x="3245" y="2193"/>
                    <a:pt x="3197" y="2242"/>
                    <a:pt x="3137" y="2242"/>
                  </a:cubicBezTo>
                  <a:lnTo>
                    <a:pt x="108" y="2242"/>
                  </a:lnTo>
                  <a:cubicBezTo>
                    <a:pt x="49" y="2242"/>
                    <a:pt x="0" y="2193"/>
                    <a:pt x="0" y="2133"/>
                  </a:cubicBezTo>
                  <a:lnTo>
                    <a:pt x="0" y="109"/>
                  </a:lnTo>
                  <a:cubicBezTo>
                    <a:pt x="0" y="49"/>
                    <a:pt x="49" y="0"/>
                    <a:pt x="108" y="0"/>
                  </a:cubicBezTo>
                  <a:close/>
                </a:path>
              </a:pathLst>
            </a:custGeom>
            <a:solidFill>
              <a:schemeClr val="accent3"/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900" dirty="0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E40FD62D-0570-41ED-86F2-66244AEF5793}"/>
                </a:ext>
              </a:extLst>
            </p:cNvPr>
            <p:cNvSpPr/>
            <p:nvPr/>
          </p:nvSpPr>
          <p:spPr bwMode="auto">
            <a:xfrm>
              <a:off x="8334036" y="3652867"/>
              <a:ext cx="1564167" cy="1361426"/>
            </a:xfrm>
            <a:custGeom>
              <a:avLst/>
              <a:gdLst>
                <a:gd name="T0" fmla="*/ 108 w 3245"/>
                <a:gd name="T1" fmla="*/ 0 h 2242"/>
                <a:gd name="T2" fmla="*/ 3137 w 3245"/>
                <a:gd name="T3" fmla="*/ 0 h 2242"/>
                <a:gd name="T4" fmla="*/ 3245 w 3245"/>
                <a:gd name="T5" fmla="*/ 109 h 2242"/>
                <a:gd name="T6" fmla="*/ 3245 w 3245"/>
                <a:gd name="T7" fmla="*/ 2133 h 2242"/>
                <a:gd name="T8" fmla="*/ 3137 w 3245"/>
                <a:gd name="T9" fmla="*/ 2242 h 2242"/>
                <a:gd name="T10" fmla="*/ 108 w 3245"/>
                <a:gd name="T11" fmla="*/ 2242 h 2242"/>
                <a:gd name="T12" fmla="*/ 0 w 3245"/>
                <a:gd name="T13" fmla="*/ 2133 h 2242"/>
                <a:gd name="T14" fmla="*/ 0 w 3245"/>
                <a:gd name="T15" fmla="*/ 109 h 2242"/>
                <a:gd name="T16" fmla="*/ 108 w 3245"/>
                <a:gd name="T17" fmla="*/ 0 h 2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5" h="2242">
                  <a:moveTo>
                    <a:pt x="108" y="0"/>
                  </a:moveTo>
                  <a:lnTo>
                    <a:pt x="3137" y="0"/>
                  </a:lnTo>
                  <a:cubicBezTo>
                    <a:pt x="3197" y="0"/>
                    <a:pt x="3245" y="49"/>
                    <a:pt x="3245" y="109"/>
                  </a:cubicBezTo>
                  <a:lnTo>
                    <a:pt x="3245" y="2133"/>
                  </a:lnTo>
                  <a:cubicBezTo>
                    <a:pt x="3245" y="2193"/>
                    <a:pt x="3197" y="2242"/>
                    <a:pt x="3137" y="2242"/>
                  </a:cubicBezTo>
                  <a:lnTo>
                    <a:pt x="108" y="2242"/>
                  </a:lnTo>
                  <a:cubicBezTo>
                    <a:pt x="49" y="2242"/>
                    <a:pt x="0" y="2193"/>
                    <a:pt x="0" y="2133"/>
                  </a:cubicBezTo>
                  <a:lnTo>
                    <a:pt x="0" y="109"/>
                  </a:lnTo>
                  <a:cubicBezTo>
                    <a:pt x="0" y="49"/>
                    <a:pt x="49" y="0"/>
                    <a:pt x="108" y="0"/>
                  </a:cubicBezTo>
                  <a:close/>
                </a:path>
              </a:pathLst>
            </a:custGeom>
            <a:solidFill>
              <a:schemeClr val="accent4"/>
            </a:solidFill>
            <a:ln w="9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900" dirty="0"/>
            </a:p>
          </p:txBody>
        </p:sp>
        <p:sp>
          <p:nvSpPr>
            <p:cNvPr id="37" name="Rectangle 11">
              <a:extLst>
                <a:ext uri="{FF2B5EF4-FFF2-40B4-BE49-F238E27FC236}">
                  <a16:creationId xmlns:a16="http://schemas.microsoft.com/office/drawing/2014/main" id="{DFA501F6-DDE4-4E49-9BDC-E47432D67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003" y="3854598"/>
              <a:ext cx="1372681" cy="245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72574" tIns="36287" rIns="72574" bIns="36287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just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</a:t>
              </a:r>
            </a:p>
          </p:txBody>
        </p:sp>
        <p:sp>
          <p:nvSpPr>
            <p:cNvPr id="38" name="Rectangle 11">
              <a:extLst>
                <a:ext uri="{FF2B5EF4-FFF2-40B4-BE49-F238E27FC236}">
                  <a16:creationId xmlns:a16="http://schemas.microsoft.com/office/drawing/2014/main" id="{63AADD1B-9368-41D1-9875-F9B791331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8276" y="3793703"/>
              <a:ext cx="1372681" cy="245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72574" tIns="36287" rIns="72574" bIns="36287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just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</a:t>
              </a:r>
            </a:p>
          </p:txBody>
        </p:sp>
      </p:grpSp>
      <p:sp>
        <p:nvSpPr>
          <p:cNvPr id="35" name="TextBox 14">
            <a:extLst>
              <a:ext uri="{FF2B5EF4-FFF2-40B4-BE49-F238E27FC236}">
                <a16:creationId xmlns:a16="http://schemas.microsoft.com/office/drawing/2014/main" id="{168B75F8-E942-4D93-981D-3DC19C15180E}"/>
              </a:ext>
            </a:extLst>
          </p:cNvPr>
          <p:cNvSpPr txBox="1"/>
          <p:nvPr/>
        </p:nvSpPr>
        <p:spPr>
          <a:xfrm>
            <a:off x="9295056" y="2694256"/>
            <a:ext cx="1164422" cy="68480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lvl="0" algn="ctr"/>
            <a:r>
              <a:rPr lang="zh-TW" altLang="en-US" sz="2000" b="1" kern="1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</a:t>
            </a:r>
            <a:r>
              <a:rPr lang="zh-TW" altLang="en-US" sz="2000" b="1" kern="1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末</a:t>
            </a:r>
            <a:endParaRPr lang="en-US" altLang="zh-TW" sz="2000" b="1" kern="100" dirty="0" smtClean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2000" b="1" kern="1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</a:t>
            </a:r>
            <a:r>
              <a:rPr lang="zh-TW" altLang="en-US" sz="2000" b="1" kern="100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召會議</a:t>
            </a:r>
          </a:p>
        </p:txBody>
      </p:sp>
      <p:sp>
        <p:nvSpPr>
          <p:cNvPr id="29" name="矩形 28"/>
          <p:cNvSpPr/>
          <p:nvPr/>
        </p:nvSpPr>
        <p:spPr>
          <a:xfrm>
            <a:off x="6740703" y="2705381"/>
            <a:ext cx="12105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20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分區</a:t>
            </a:r>
            <a:endParaRPr lang="en-US" altLang="zh-TW" sz="2000" b="1" kern="1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zh-TW" sz="2000" b="1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巡迴</a:t>
            </a:r>
            <a:r>
              <a:rPr lang="zh-TW" altLang="zh-TW" sz="2000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服務</a:t>
            </a:r>
            <a:endParaRPr lang="zh-TW" altLang="zh-TW" sz="2000" b="1" kern="100" dirty="0">
              <a:latin typeface="Times New Roman" panose="02020603050405020304" pitchFamily="18" charset="0"/>
            </a:endParaRPr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58F114CD-4196-4022-9682-456BC96D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6098" y="4760943"/>
            <a:ext cx="1995167" cy="381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各校領召</a:t>
            </a:r>
            <a:endParaRPr lang="zh-CN" altLang="en-US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58F114CD-4196-4022-9682-456BC96D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704" y="4280838"/>
            <a:ext cx="2241241" cy="138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TW" altLang="zh-TW" sz="1700" kern="100" dirty="0" smtClean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領域教師</a:t>
            </a:r>
            <a:r>
              <a:rPr lang="zh-TW" altLang="en-US" sz="17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1700" kern="100" dirty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載熙</a:t>
            </a:r>
            <a:endParaRPr lang="en-US" altLang="zh-TW" sz="1700" kern="100" dirty="0" smtClean="0">
              <a:solidFill>
                <a:schemeClr val="bg1"/>
              </a:solidFill>
              <a:latin typeface="Calibri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zh-TW" altLang="zh-TW" sz="1700" kern="100" dirty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領</a:t>
            </a:r>
            <a:r>
              <a:rPr lang="zh-TW" altLang="zh-TW" sz="1700" kern="100" dirty="0" smtClean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召</a:t>
            </a:r>
            <a:r>
              <a:rPr lang="zh-TW" altLang="en-US" sz="17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zh-TW" sz="1700" kern="100" dirty="0" smtClean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民富</a:t>
            </a:r>
            <a:r>
              <a:rPr lang="zh-TW" altLang="zh-TW" sz="1700" kern="100" dirty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、西門、南寮、載熙、港南、朝山、舊社、北門、三民、</a:t>
            </a:r>
            <a:r>
              <a:rPr lang="zh-TW" altLang="zh-TW" sz="1700" kern="100" dirty="0" smtClean="0">
                <a:solidFill>
                  <a:schemeClr val="bg1"/>
                </a:solidFill>
                <a:latin typeface="Calibri"/>
                <a:ea typeface="標楷體" panose="03000509000000000000" pitchFamily="65" charset="-120"/>
                <a:cs typeface="Times New Roman" panose="02020603050405020304" pitchFamily="18" charset="0"/>
              </a:rPr>
              <a:t>水源</a:t>
            </a:r>
            <a:endParaRPr lang="zh-CN" altLang="en-US" sz="17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TextBox 14">
            <a:extLst>
              <a:ext uri="{FF2B5EF4-FFF2-40B4-BE49-F238E27FC236}">
                <a16:creationId xmlns:a16="http://schemas.microsoft.com/office/drawing/2014/main" id="{168B75F8-E942-4D93-981D-3DC19C15180E}"/>
              </a:ext>
            </a:extLst>
          </p:cNvPr>
          <p:cNvSpPr txBox="1"/>
          <p:nvPr/>
        </p:nvSpPr>
        <p:spPr>
          <a:xfrm>
            <a:off x="4147373" y="2697777"/>
            <a:ext cx="1292662" cy="6848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68580" tIns="34290" rIns="68580" bIns="34290" rtlCol="0">
            <a:spAutoFit/>
          </a:bodyPr>
          <a:lstStyle/>
          <a:p>
            <a:pPr lvl="0" algn="ctr"/>
            <a:r>
              <a:rPr lang="zh-TW" altLang="en-US" sz="2000" b="1" kern="1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公開觀課</a:t>
            </a:r>
            <a:endParaRPr lang="en-US" altLang="zh-TW" sz="2000" b="1" kern="1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2000" b="1" kern="1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共備研討</a:t>
            </a:r>
            <a:endParaRPr lang="zh-TW" altLang="en-US" sz="2000" b="1" kern="1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Rectangle 11">
            <a:extLst>
              <a:ext uri="{FF2B5EF4-FFF2-40B4-BE49-F238E27FC236}">
                <a16:creationId xmlns:a16="http://schemas.microsoft.com/office/drawing/2014/main" id="{58F114CD-4196-4022-9682-456BC96D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4059" y="4661520"/>
            <a:ext cx="1995167" cy="688836"/>
          </a:xfrm>
          <a:prstGeom prst="rect">
            <a:avLst/>
          </a:prstGeom>
          <a:solidFill>
            <a:schemeClr val="bg1"/>
          </a:solidFill>
          <a:ln/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72574" tIns="36287" rIns="72574" bIns="36287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  <a:r>
              <a:rPr lang="zh-TW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有興趣</a:t>
            </a:r>
            <a:endParaRPr lang="en-US" altLang="zh-TW" sz="20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TW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課務自理</a:t>
            </a:r>
            <a:endParaRPr lang="zh-CN" altLang="en-US" sz="2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30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插画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77339"/>
      </a:accent1>
      <a:accent2>
        <a:srgbClr val="106057"/>
      </a:accent2>
      <a:accent3>
        <a:srgbClr val="7F5147"/>
      </a:accent3>
      <a:accent4>
        <a:srgbClr val="106057"/>
      </a:accent4>
      <a:accent5>
        <a:srgbClr val="2C2D42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C77339"/>
    </a:accent1>
    <a:accent2>
      <a:srgbClr val="106057"/>
    </a:accent2>
    <a:accent3>
      <a:srgbClr val="7F5147"/>
    </a:accent3>
    <a:accent4>
      <a:srgbClr val="106057"/>
    </a:accent4>
    <a:accent5>
      <a:srgbClr val="2C2D42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C77339"/>
    </a:accent1>
    <a:accent2>
      <a:srgbClr val="106057"/>
    </a:accent2>
    <a:accent3>
      <a:srgbClr val="7F5147"/>
    </a:accent3>
    <a:accent4>
      <a:srgbClr val="106057"/>
    </a:accent4>
    <a:accent5>
      <a:srgbClr val="2C2D42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C77339"/>
    </a:accent1>
    <a:accent2>
      <a:srgbClr val="106057"/>
    </a:accent2>
    <a:accent3>
      <a:srgbClr val="7F5147"/>
    </a:accent3>
    <a:accent4>
      <a:srgbClr val="106057"/>
    </a:accent4>
    <a:accent5>
      <a:srgbClr val="2C2D42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145</Words>
  <Application>Microsoft Office PowerPoint</Application>
  <PresentationFormat>寬螢幕</PresentationFormat>
  <Paragraphs>49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4" baseType="lpstr">
      <vt:lpstr>等线</vt:lpstr>
      <vt:lpstr>等线 Light</vt:lpstr>
      <vt:lpstr>微软雅黑</vt:lpstr>
      <vt:lpstr>宋体</vt:lpstr>
      <vt:lpstr>新細明體</vt:lpstr>
      <vt:lpstr>標楷體</vt:lpstr>
      <vt:lpstr>Arial</vt:lpstr>
      <vt:lpstr>Calibri</vt:lpstr>
      <vt:lpstr>Times New Roman</vt:lpstr>
      <vt:lpstr>Wingdings</vt:lpstr>
      <vt:lpstr>Office 主题​​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插画</dc:title>
  <dc:creator>Dell</dc:creator>
  <cp:lastModifiedBy>user</cp:lastModifiedBy>
  <cp:revision>32</cp:revision>
  <dcterms:created xsi:type="dcterms:W3CDTF">2017-12-11T06:40:37Z</dcterms:created>
  <dcterms:modified xsi:type="dcterms:W3CDTF">2023-02-20T06:32:06Z</dcterms:modified>
</cp:coreProperties>
</file>